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9" r:id="rId2"/>
    <p:sldId id="260" r:id="rId3"/>
    <p:sldId id="271" r:id="rId4"/>
    <p:sldId id="272" r:id="rId5"/>
    <p:sldId id="280" r:id="rId6"/>
    <p:sldId id="281" r:id="rId7"/>
    <p:sldId id="261" r:id="rId8"/>
    <p:sldId id="262" r:id="rId9"/>
    <p:sldId id="289" r:id="rId10"/>
    <p:sldId id="275" r:id="rId11"/>
    <p:sldId id="276" r:id="rId12"/>
    <p:sldId id="279" r:id="rId13"/>
    <p:sldId id="277" r:id="rId14"/>
    <p:sldId id="282" r:id="rId15"/>
    <p:sldId id="265" r:id="rId16"/>
    <p:sldId id="266" r:id="rId17"/>
    <p:sldId id="267" r:id="rId18"/>
    <p:sldId id="283" r:id="rId19"/>
    <p:sldId id="285" r:id="rId20"/>
    <p:sldId id="286" r:id="rId21"/>
    <p:sldId id="287" r:id="rId22"/>
    <p:sldId id="263" r:id="rId23"/>
    <p:sldId id="269" r:id="rId24"/>
    <p:sldId id="273" r:id="rId25"/>
    <p:sldId id="290" r:id="rId26"/>
    <p:sldId id="288" r:id="rId27"/>
  </p:sldIdLst>
  <p:sldSz cx="12192000" cy="6858000"/>
  <p:notesSz cx="6858000" cy="9144000"/>
  <p:defaultTextStyle>
    <a:defPPr>
      <a:defRPr lang="en-I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95"/>
    <p:restoredTop sz="96327"/>
  </p:normalViewPr>
  <p:slideViewPr>
    <p:cSldViewPr snapToGrid="0" showGuides="1">
      <p:cViewPr varScale="1">
        <p:scale>
          <a:sx n="219" d="100"/>
          <a:sy n="219" d="100"/>
        </p:scale>
        <p:origin x="1264"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Uncut Sans" pitchFamily="2" charset="77"/>
              <a:ea typeface="+mn-ea"/>
              <a:cs typeface="+mn-cs"/>
            </a:defRPr>
          </a:pPr>
          <a:endParaRPr lang="en-IS"/>
        </a:p>
      </c:txPr>
    </c:title>
    <c:autoTitleDeleted val="0"/>
    <c:plotArea>
      <c:layout/>
      <c:barChart>
        <c:barDir val="col"/>
        <c:grouping val="stack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3DDE-404C-AC34-795FD9D55554}"/>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3DDE-404C-AC34-795FD9D55554}"/>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3DDE-404C-AC34-795FD9D55554}"/>
            </c:ext>
          </c:extLst>
        </c:ser>
        <c:dLbls>
          <c:showLegendKey val="0"/>
          <c:showVal val="0"/>
          <c:showCatName val="0"/>
          <c:showSerName val="0"/>
          <c:showPercent val="0"/>
          <c:showBubbleSize val="0"/>
        </c:dLbls>
        <c:gapWidth val="150"/>
        <c:overlap val="100"/>
        <c:axId val="1078460704"/>
        <c:axId val="1158467040"/>
      </c:barChart>
      <c:catAx>
        <c:axId val="1078460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1158467040"/>
        <c:crosses val="autoZero"/>
        <c:auto val="1"/>
        <c:lblAlgn val="ctr"/>
        <c:lblOffset val="100"/>
        <c:noMultiLvlLbl val="0"/>
      </c:catAx>
      <c:valAx>
        <c:axId val="1158467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1078460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i="0">
          <a:latin typeface="Uncut Sans" pitchFamily="2" charset="77"/>
        </a:defRPr>
      </a:pPr>
      <a:endParaRPr lang="en-I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40" b="0" i="0" u="none" strike="noStrike" kern="1200" baseline="0">
              <a:solidFill>
                <a:schemeClr val="tx2"/>
              </a:solidFill>
              <a:latin typeface="Uncut Sans" pitchFamily="2" charset="77"/>
              <a:ea typeface="+mn-ea"/>
              <a:cs typeface="+mn-cs"/>
            </a:defRPr>
          </a:pPr>
          <a:endParaRPr lang="en-IS"/>
        </a:p>
      </c:txPr>
    </c:title>
    <c:autoTitleDeleted val="0"/>
    <c:plotArea>
      <c:layout/>
      <c:doughnutChart>
        <c:varyColors val="1"/>
        <c:ser>
          <c:idx val="0"/>
          <c:order val="0"/>
          <c:tx>
            <c:strRef>
              <c:f>Sheet1!$B$1</c:f>
              <c:strCache>
                <c:ptCount val="1"/>
                <c:pt idx="0">
                  <c:v>Sales</c:v>
                </c:pt>
              </c:strCache>
            </c:strRef>
          </c:tx>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extLst>
              <c:ext xmlns:c16="http://schemas.microsoft.com/office/drawing/2014/chart" uri="{C3380CC4-5D6E-409C-BE32-E72D297353CC}">
                <c16:uniqueId val="{00000001-E8E7-1C4A-9D3C-C056787F99DE}"/>
              </c:ext>
            </c:extLst>
          </c:dPt>
          <c:dPt>
            <c:idx val="1"/>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extLst>
              <c:ext xmlns:c16="http://schemas.microsoft.com/office/drawing/2014/chart" uri="{C3380CC4-5D6E-409C-BE32-E72D297353CC}">
                <c16:uniqueId val="{00000003-E8E7-1C4A-9D3C-C056787F99DE}"/>
              </c:ext>
            </c:extLst>
          </c:dPt>
          <c:dPt>
            <c:idx val="2"/>
            <c:bubble3D val="0"/>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extLst>
              <c:ext xmlns:c16="http://schemas.microsoft.com/office/drawing/2014/chart" uri="{C3380CC4-5D6E-409C-BE32-E72D297353CC}">
                <c16:uniqueId val="{00000005-E8E7-1C4A-9D3C-C056787F99DE}"/>
              </c:ext>
            </c:extLst>
          </c:dPt>
          <c:dPt>
            <c:idx val="3"/>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extLst>
              <c:ext xmlns:c16="http://schemas.microsoft.com/office/drawing/2014/chart" uri="{C3380CC4-5D6E-409C-BE32-E72D297353CC}">
                <c16:uniqueId val="{00000007-E8E7-1C4A-9D3C-C056787F99DE}"/>
              </c:ext>
            </c:extLst>
          </c:dPt>
          <c:dLbls>
            <c:delete val="1"/>
          </c:dLbls>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7418-B742-8B49-775855AFCF90}"/>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2"/>
              </a:solidFill>
              <a:latin typeface="Uncut Sans" pitchFamily="2" charset="77"/>
              <a:ea typeface="+mn-ea"/>
              <a:cs typeface="+mn-cs"/>
            </a:defRPr>
          </a:pPr>
          <a:endParaRPr lang="en-I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i="0">
          <a:latin typeface="Uncut Sans" pitchFamily="2" charset="77"/>
        </a:defRPr>
      </a:pPr>
      <a:endParaRPr lang="en-I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Uncut Sans" pitchFamily="2" charset="77"/>
              <a:ea typeface="+mn-ea"/>
              <a:cs typeface="+mn-cs"/>
            </a:defRPr>
          </a:pPr>
          <a:endParaRPr lang="en-I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53FA-5C42-97F2-E058920683E0}"/>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53FA-5C42-97F2-E058920683E0}"/>
            </c:ext>
          </c:extLst>
        </c:ser>
        <c:dLbls>
          <c:showLegendKey val="0"/>
          <c:showVal val="0"/>
          <c:showCatName val="0"/>
          <c:showSerName val="0"/>
          <c:showPercent val="0"/>
          <c:showBubbleSize val="0"/>
        </c:dLbls>
        <c:gapWidth val="150"/>
        <c:axId val="1160403312"/>
        <c:axId val="990209840"/>
      </c:barChart>
      <c:lineChart>
        <c:grouping val="standard"/>
        <c:varyColors val="0"/>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53FA-5C42-97F2-E058920683E0}"/>
            </c:ext>
          </c:extLst>
        </c:ser>
        <c:dLbls>
          <c:showLegendKey val="0"/>
          <c:showVal val="0"/>
          <c:showCatName val="0"/>
          <c:showSerName val="0"/>
          <c:showPercent val="0"/>
          <c:showBubbleSize val="0"/>
        </c:dLbls>
        <c:marker val="1"/>
        <c:smooth val="0"/>
        <c:axId val="1160403312"/>
        <c:axId val="990209840"/>
      </c:lineChart>
      <c:catAx>
        <c:axId val="1160403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990209840"/>
        <c:crosses val="autoZero"/>
        <c:auto val="1"/>
        <c:lblAlgn val="ctr"/>
        <c:lblOffset val="100"/>
        <c:noMultiLvlLbl val="0"/>
      </c:catAx>
      <c:valAx>
        <c:axId val="9902098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11604033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i="0">
          <a:latin typeface="Uncut Sans" pitchFamily="2" charset="77"/>
        </a:defRPr>
      </a:pPr>
      <a:endParaRPr lang="en-I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65000"/>
                  <a:lumOff val="35000"/>
                </a:schemeClr>
              </a:solidFill>
              <a:latin typeface="Uncut Sans" pitchFamily="2" charset="77"/>
              <a:ea typeface="+mn-ea"/>
              <a:cs typeface="+mn-cs"/>
            </a:defRPr>
          </a:pPr>
          <a:endParaRPr lang="en-IS"/>
        </a:p>
      </c:txPr>
    </c:title>
    <c:autoTitleDeleted val="0"/>
    <c:plotArea>
      <c:layout/>
      <c:barChart>
        <c:barDir val="col"/>
        <c:grouping val="stack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1205-FC49-99C6-2DD7978566B1}"/>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1205-FC49-99C6-2DD7978566B1}"/>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1205-FC49-99C6-2DD7978566B1}"/>
            </c:ext>
          </c:extLst>
        </c:ser>
        <c:dLbls>
          <c:showLegendKey val="0"/>
          <c:showVal val="0"/>
          <c:showCatName val="0"/>
          <c:showSerName val="0"/>
          <c:showPercent val="0"/>
          <c:showBubbleSize val="0"/>
        </c:dLbls>
        <c:gapWidth val="150"/>
        <c:overlap val="100"/>
        <c:axId val="1158965664"/>
        <c:axId val="1259380176"/>
      </c:barChart>
      <c:catAx>
        <c:axId val="1158965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1259380176"/>
        <c:crosses val="autoZero"/>
        <c:auto val="1"/>
        <c:lblAlgn val="ctr"/>
        <c:lblOffset val="100"/>
        <c:noMultiLvlLbl val="0"/>
      </c:catAx>
      <c:valAx>
        <c:axId val="1259380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crossAx val="11589656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Uncut Sans" pitchFamily="2" charset="77"/>
              <a:ea typeface="+mn-ea"/>
              <a:cs typeface="+mn-cs"/>
            </a:defRPr>
          </a:pPr>
          <a:endParaRPr lang="en-I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i="0">
          <a:latin typeface="Uncut Sans" pitchFamily="2" charset="77"/>
        </a:defRPr>
      </a:pPr>
      <a:endParaRPr lang="en-I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2BBF5-770B-D14B-9EFF-97DFDB7AC32C}" type="datetimeFigureOut">
              <a:t>26.9.2023</a:t>
            </a:fld>
            <a:endParaRPr lang="en-I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930E19-2B6D-B746-98B4-04102D5CE6E0}" type="slidenum">
              <a:t>‹#›</a:t>
            </a:fld>
            <a:endParaRPr lang="en-IS"/>
          </a:p>
        </p:txBody>
      </p:sp>
    </p:spTree>
    <p:extLst>
      <p:ext uri="{BB962C8B-B14F-4D97-AF65-F5344CB8AC3E}">
        <p14:creationId xmlns:p14="http://schemas.microsoft.com/office/powerpoint/2010/main" val="3527636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S"/>
          </a:p>
        </p:txBody>
      </p:sp>
      <p:sp>
        <p:nvSpPr>
          <p:cNvPr id="4" name="Slide Number Placeholder 3"/>
          <p:cNvSpPr>
            <a:spLocks noGrp="1"/>
          </p:cNvSpPr>
          <p:nvPr>
            <p:ph type="sldNum" sz="quarter" idx="5"/>
          </p:nvPr>
        </p:nvSpPr>
        <p:spPr/>
        <p:txBody>
          <a:bodyPr/>
          <a:lstStyle/>
          <a:p>
            <a:fld id="{86930E19-2B6D-B746-98B4-04102D5CE6E0}" type="slidenum">
              <a:t>22</a:t>
            </a:fld>
            <a:endParaRPr lang="en-IS"/>
          </a:p>
        </p:txBody>
      </p:sp>
    </p:spTree>
    <p:extLst>
      <p:ext uri="{BB962C8B-B14F-4D97-AF65-F5344CB8AC3E}">
        <p14:creationId xmlns:p14="http://schemas.microsoft.com/office/powerpoint/2010/main" val="22138230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ynia logo 1">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D43C8B0-273D-5F90-250E-7259A97BC516}"/>
              </a:ext>
            </a:extLst>
          </p:cNvPr>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S"/>
          </a:p>
        </p:txBody>
      </p:sp>
      <p:pic>
        <p:nvPicPr>
          <p:cNvPr id="18" name="Graphic 17">
            <a:extLst>
              <a:ext uri="{FF2B5EF4-FFF2-40B4-BE49-F238E27FC236}">
                <a16:creationId xmlns:a16="http://schemas.microsoft.com/office/drawing/2014/main" id="{B949F48F-381C-80E6-66F2-EC1EC4EF105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12" name="Graphic 11">
            <a:extLst>
              <a:ext uri="{FF2B5EF4-FFF2-40B4-BE49-F238E27FC236}">
                <a16:creationId xmlns:a16="http://schemas.microsoft.com/office/drawing/2014/main" id="{43F60DC3-2997-8C5C-1899-123135E3A7AD}"/>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9394786" y="153994"/>
            <a:ext cx="2607977" cy="1275311"/>
          </a:xfrm>
          <a:prstGeom prst="rect">
            <a:avLst/>
          </a:prstGeom>
        </p:spPr>
      </p:pic>
    </p:spTree>
    <p:extLst>
      <p:ext uri="{BB962C8B-B14F-4D97-AF65-F5344CB8AC3E}">
        <p14:creationId xmlns:p14="http://schemas.microsoft.com/office/powerpoint/2010/main" val="39245354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ynia logo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4C0677C-EDC6-C772-4966-45B127A3FF69}"/>
              </a:ext>
            </a:extLst>
          </p:cNvPr>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S"/>
          </a:p>
        </p:txBody>
      </p:sp>
      <p:pic>
        <p:nvPicPr>
          <p:cNvPr id="3" name="Graphic 2">
            <a:extLst>
              <a:ext uri="{FF2B5EF4-FFF2-40B4-BE49-F238E27FC236}">
                <a16:creationId xmlns:a16="http://schemas.microsoft.com/office/drawing/2014/main" id="{9867A847-5FD1-6B3D-5618-90A26DDB5AC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4" name="Graphic 3">
            <a:extLst>
              <a:ext uri="{FF2B5EF4-FFF2-40B4-BE49-F238E27FC236}">
                <a16:creationId xmlns:a16="http://schemas.microsoft.com/office/drawing/2014/main" id="{9A185B54-7C67-1D84-F559-B54283C934FB}"/>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792011" y="2791344"/>
            <a:ext cx="2607977" cy="1275311"/>
          </a:xfrm>
          <a:prstGeom prst="rect">
            <a:avLst/>
          </a:prstGeom>
        </p:spPr>
      </p:pic>
    </p:spTree>
    <p:extLst>
      <p:ext uri="{BB962C8B-B14F-4D97-AF65-F5344CB8AC3E}">
        <p14:creationId xmlns:p14="http://schemas.microsoft.com/office/powerpoint/2010/main" val="390323607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ill + Mynstu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09179-9EB6-1810-781F-B3F88CB53CF8}"/>
              </a:ext>
            </a:extLst>
          </p:cNvPr>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S"/>
          </a:p>
        </p:txBody>
      </p:sp>
      <p:pic>
        <p:nvPicPr>
          <p:cNvPr id="8" name="Graphic 7">
            <a:extLst>
              <a:ext uri="{FF2B5EF4-FFF2-40B4-BE49-F238E27FC236}">
                <a16:creationId xmlns:a16="http://schemas.microsoft.com/office/drawing/2014/main" id="{23F82A38-3137-D6E8-EFB8-4B2B769A4AD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0" y="0"/>
            <a:ext cx="12192000" cy="6858000"/>
          </a:xfrm>
          <a:prstGeom prst="rect">
            <a:avLst/>
          </a:prstGeom>
          <a:effectLst/>
        </p:spPr>
      </p:pic>
      <p:sp>
        <p:nvSpPr>
          <p:cNvPr id="2" name="Title 1">
            <a:extLst>
              <a:ext uri="{FF2B5EF4-FFF2-40B4-BE49-F238E27FC236}">
                <a16:creationId xmlns:a16="http://schemas.microsoft.com/office/drawing/2014/main" id="{6677E15F-24CE-256D-C814-C34AED8874DF}"/>
              </a:ext>
            </a:extLst>
          </p:cNvPr>
          <p:cNvSpPr>
            <a:spLocks noGrp="1"/>
          </p:cNvSpPr>
          <p:nvPr>
            <p:ph type="title" hasCustomPrompt="1"/>
          </p:nvPr>
        </p:nvSpPr>
        <p:spPr>
          <a:xfrm>
            <a:off x="559655" y="1700213"/>
            <a:ext cx="8308119" cy="2665412"/>
          </a:xfrm>
        </p:spPr>
        <p:txBody>
          <a:bodyPr anchor="t"/>
          <a:lstStyle>
            <a:lvl1pPr>
              <a:defRPr sz="3600" b="0" i="0">
                <a:latin typeface="Uncut Sans" pitchFamily="2" charset="77"/>
              </a:defRPr>
            </a:lvl1pPr>
          </a:lstStyle>
          <a:p>
            <a:r>
              <a:rPr lang="en-GB"/>
              <a:t>Titill kynningar</a:t>
            </a:r>
            <a:endParaRPr lang="en-IS"/>
          </a:p>
        </p:txBody>
      </p:sp>
      <p:pic>
        <p:nvPicPr>
          <p:cNvPr id="7" name="Graphic 6">
            <a:extLst>
              <a:ext uri="{FF2B5EF4-FFF2-40B4-BE49-F238E27FC236}">
                <a16:creationId xmlns:a16="http://schemas.microsoft.com/office/drawing/2014/main" id="{409EF420-C661-2F7A-1147-8C40929CE406}"/>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265338" y="282348"/>
            <a:ext cx="1849211" cy="904272"/>
          </a:xfrm>
          <a:prstGeom prst="rect">
            <a:avLst/>
          </a:prstGeom>
        </p:spPr>
      </p:pic>
      <p:sp>
        <p:nvSpPr>
          <p:cNvPr id="9" name="Text Placeholder 10">
            <a:extLst>
              <a:ext uri="{FF2B5EF4-FFF2-40B4-BE49-F238E27FC236}">
                <a16:creationId xmlns:a16="http://schemas.microsoft.com/office/drawing/2014/main" id="{9D79ECEF-5D4B-00D3-6FFE-88DF3AE04825}"/>
              </a:ext>
            </a:extLst>
          </p:cNvPr>
          <p:cNvSpPr>
            <a:spLocks noGrp="1"/>
          </p:cNvSpPr>
          <p:nvPr>
            <p:ph type="body" sz="quarter" idx="13" hasCustomPrompt="1"/>
          </p:nvPr>
        </p:nvSpPr>
        <p:spPr>
          <a:xfrm>
            <a:off x="550863" y="5834330"/>
            <a:ext cx="2142997" cy="364177"/>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gn="l">
              <a:buNone/>
              <a:defRPr sz="1200" cap="all" baseline="0">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GB"/>
              <a:t>NAFN EÐA undirTITILL</a:t>
            </a:r>
            <a:endParaRPr lang="en-IS"/>
          </a:p>
        </p:txBody>
      </p:sp>
    </p:spTree>
    <p:extLst>
      <p:ext uri="{BB962C8B-B14F-4D97-AF65-F5344CB8AC3E}">
        <p14:creationId xmlns:p14="http://schemas.microsoft.com/office/powerpoint/2010/main" val="2991508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ill + Myn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09179-9EB6-1810-781F-B3F88CB53CF8}"/>
              </a:ext>
            </a:extLst>
          </p:cNvPr>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S"/>
          </a:p>
        </p:txBody>
      </p:sp>
      <p:sp>
        <p:nvSpPr>
          <p:cNvPr id="2" name="Title 1">
            <a:extLst>
              <a:ext uri="{FF2B5EF4-FFF2-40B4-BE49-F238E27FC236}">
                <a16:creationId xmlns:a16="http://schemas.microsoft.com/office/drawing/2014/main" id="{6677E15F-24CE-256D-C814-C34AED8874DF}"/>
              </a:ext>
            </a:extLst>
          </p:cNvPr>
          <p:cNvSpPr>
            <a:spLocks noGrp="1"/>
          </p:cNvSpPr>
          <p:nvPr>
            <p:ph type="title" hasCustomPrompt="1"/>
          </p:nvPr>
        </p:nvSpPr>
        <p:spPr>
          <a:xfrm>
            <a:off x="559656" y="1700213"/>
            <a:ext cx="5320444" cy="3647394"/>
          </a:xfrm>
        </p:spPr>
        <p:txBody>
          <a:bodyPr anchor="t"/>
          <a:lstStyle>
            <a:lvl1pPr>
              <a:defRPr sz="3600" b="0" i="0">
                <a:latin typeface="Uncut Sans" pitchFamily="2" charset="77"/>
              </a:defRPr>
            </a:lvl1pPr>
          </a:lstStyle>
          <a:p>
            <a:r>
              <a:rPr lang="en-GB"/>
              <a:t>Titill kynningar með mynd</a:t>
            </a:r>
            <a:endParaRPr lang="en-IS"/>
          </a:p>
        </p:txBody>
      </p:sp>
      <p:pic>
        <p:nvPicPr>
          <p:cNvPr id="7" name="Graphic 6">
            <a:extLst>
              <a:ext uri="{FF2B5EF4-FFF2-40B4-BE49-F238E27FC236}">
                <a16:creationId xmlns:a16="http://schemas.microsoft.com/office/drawing/2014/main" id="{409EF420-C661-2F7A-1147-8C40929CE406}"/>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265338" y="282348"/>
            <a:ext cx="1849211" cy="904272"/>
          </a:xfrm>
          <a:prstGeom prst="rect">
            <a:avLst/>
          </a:prstGeom>
        </p:spPr>
      </p:pic>
      <p:sp>
        <p:nvSpPr>
          <p:cNvPr id="9" name="Text Placeholder 10">
            <a:extLst>
              <a:ext uri="{FF2B5EF4-FFF2-40B4-BE49-F238E27FC236}">
                <a16:creationId xmlns:a16="http://schemas.microsoft.com/office/drawing/2014/main" id="{9D79ECEF-5D4B-00D3-6FFE-88DF3AE04825}"/>
              </a:ext>
            </a:extLst>
          </p:cNvPr>
          <p:cNvSpPr>
            <a:spLocks noGrp="1"/>
          </p:cNvSpPr>
          <p:nvPr>
            <p:ph type="body" sz="quarter" idx="13" hasCustomPrompt="1"/>
          </p:nvPr>
        </p:nvSpPr>
        <p:spPr>
          <a:xfrm>
            <a:off x="550863" y="5836598"/>
            <a:ext cx="2142997" cy="364177"/>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gn="l">
              <a:buNone/>
              <a:defRPr sz="1200" cap="all" baseline="0">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GB"/>
              <a:t>NAFN EÐA undirTITILL</a:t>
            </a:r>
            <a:endParaRPr lang="en-IS"/>
          </a:p>
        </p:txBody>
      </p:sp>
      <p:sp>
        <p:nvSpPr>
          <p:cNvPr id="4" name="Picture Placeholder 7">
            <a:extLst>
              <a:ext uri="{FF2B5EF4-FFF2-40B4-BE49-F238E27FC236}">
                <a16:creationId xmlns:a16="http://schemas.microsoft.com/office/drawing/2014/main" id="{62A0FA3E-1CCC-41CF-8F2F-A31E99309957}"/>
              </a:ext>
            </a:extLst>
          </p:cNvPr>
          <p:cNvSpPr>
            <a:spLocks noGrp="1"/>
          </p:cNvSpPr>
          <p:nvPr>
            <p:ph type="pic" sz="quarter" idx="14"/>
          </p:nvPr>
        </p:nvSpPr>
        <p:spPr>
          <a:xfrm>
            <a:off x="6311900" y="584200"/>
            <a:ext cx="5292725" cy="5616575"/>
          </a:xfrm>
          <a:prstGeom prst="roundRect">
            <a:avLst>
              <a:gd name="adj" fmla="val 4540"/>
            </a:avLst>
          </a:prstGeom>
        </p:spPr>
        <p:txBody>
          <a:bodyPr/>
          <a:lstStyle/>
          <a:p>
            <a:r>
              <a:rPr lang="en-GB"/>
              <a:t>Click icon to add picture</a:t>
            </a:r>
            <a:endParaRPr lang="en-IS"/>
          </a:p>
        </p:txBody>
      </p:sp>
    </p:spTree>
    <p:extLst>
      <p:ext uri="{BB962C8B-B14F-4D97-AF65-F5344CB8AC3E}">
        <p14:creationId xmlns:p14="http://schemas.microsoft.com/office/powerpoint/2010/main" val="1197083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Kafli + Mynstur">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D7A36DB7-A5D8-8441-1A25-1DD74E78BC8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677E15F-24CE-256D-C814-C34AED8874DF}"/>
              </a:ext>
            </a:extLst>
          </p:cNvPr>
          <p:cNvSpPr>
            <a:spLocks noGrp="1"/>
          </p:cNvSpPr>
          <p:nvPr>
            <p:ph type="title" hasCustomPrompt="1"/>
          </p:nvPr>
        </p:nvSpPr>
        <p:spPr>
          <a:xfrm>
            <a:off x="559655" y="2060687"/>
            <a:ext cx="8308119" cy="2834594"/>
          </a:xfrm>
        </p:spPr>
        <p:txBody>
          <a:bodyPr anchor="b"/>
          <a:lstStyle>
            <a:lvl1pPr>
              <a:defRPr sz="3600" b="0" i="0">
                <a:latin typeface="Uncut Sans" pitchFamily="2" charset="77"/>
              </a:defRPr>
            </a:lvl1pPr>
          </a:lstStyle>
          <a:p>
            <a:r>
              <a:rPr lang="en-GB"/>
              <a:t>Titill kafla með mynstri</a:t>
            </a:r>
            <a:endParaRPr lang="en-IS"/>
          </a:p>
        </p:txBody>
      </p:sp>
      <p:sp>
        <p:nvSpPr>
          <p:cNvPr id="9" name="Text Placeholder 10">
            <a:extLst>
              <a:ext uri="{FF2B5EF4-FFF2-40B4-BE49-F238E27FC236}">
                <a16:creationId xmlns:a16="http://schemas.microsoft.com/office/drawing/2014/main" id="{9D79ECEF-5D4B-00D3-6FFE-88DF3AE04825}"/>
              </a:ext>
            </a:extLst>
          </p:cNvPr>
          <p:cNvSpPr>
            <a:spLocks noGrp="1"/>
          </p:cNvSpPr>
          <p:nvPr>
            <p:ph type="body" sz="quarter" idx="13" hasCustomPrompt="1"/>
          </p:nvPr>
        </p:nvSpPr>
        <p:spPr>
          <a:xfrm>
            <a:off x="550863" y="5502654"/>
            <a:ext cx="2142997" cy="364177"/>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gn="l">
              <a:buNone/>
              <a:defRPr sz="1200" cap="all" baseline="0">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GB"/>
              <a:t>NAFN EÐA undirTITILL</a:t>
            </a:r>
            <a:endParaRPr lang="en-IS"/>
          </a:p>
        </p:txBody>
      </p:sp>
    </p:spTree>
    <p:extLst>
      <p:ext uri="{BB962C8B-B14F-4D97-AF65-F5344CB8AC3E}">
        <p14:creationId xmlns:p14="http://schemas.microsoft.com/office/powerpoint/2010/main" val="1622755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Kafli + My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7E15F-24CE-256D-C814-C34AED8874DF}"/>
              </a:ext>
            </a:extLst>
          </p:cNvPr>
          <p:cNvSpPr>
            <a:spLocks noGrp="1"/>
          </p:cNvSpPr>
          <p:nvPr>
            <p:ph type="title" hasCustomPrompt="1"/>
          </p:nvPr>
        </p:nvSpPr>
        <p:spPr>
          <a:xfrm>
            <a:off x="559655" y="2064885"/>
            <a:ext cx="5320445" cy="2834594"/>
          </a:xfrm>
        </p:spPr>
        <p:txBody>
          <a:bodyPr anchor="b"/>
          <a:lstStyle>
            <a:lvl1pPr>
              <a:defRPr sz="3600" b="0" i="0">
                <a:latin typeface="Uncut Sans" pitchFamily="2" charset="77"/>
              </a:defRPr>
            </a:lvl1pPr>
          </a:lstStyle>
          <a:p>
            <a:r>
              <a:rPr lang="en-GB"/>
              <a:t>Titill kafla með mynd</a:t>
            </a:r>
            <a:endParaRPr lang="en-IS"/>
          </a:p>
        </p:txBody>
      </p:sp>
      <p:sp>
        <p:nvSpPr>
          <p:cNvPr id="9" name="Text Placeholder 10">
            <a:extLst>
              <a:ext uri="{FF2B5EF4-FFF2-40B4-BE49-F238E27FC236}">
                <a16:creationId xmlns:a16="http://schemas.microsoft.com/office/drawing/2014/main" id="{9D79ECEF-5D4B-00D3-6FFE-88DF3AE04825}"/>
              </a:ext>
            </a:extLst>
          </p:cNvPr>
          <p:cNvSpPr>
            <a:spLocks noGrp="1"/>
          </p:cNvSpPr>
          <p:nvPr>
            <p:ph type="body" sz="quarter" idx="13" hasCustomPrompt="1"/>
          </p:nvPr>
        </p:nvSpPr>
        <p:spPr>
          <a:xfrm>
            <a:off x="550863" y="5506852"/>
            <a:ext cx="2142997" cy="364177"/>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gn="l">
              <a:buNone/>
              <a:defRPr sz="1200" cap="all" baseline="0">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GB"/>
              <a:t>NAFN EÐA undirTITILL</a:t>
            </a:r>
            <a:endParaRPr lang="en-IS"/>
          </a:p>
        </p:txBody>
      </p:sp>
      <p:sp>
        <p:nvSpPr>
          <p:cNvPr id="3" name="Picture Placeholder 7">
            <a:extLst>
              <a:ext uri="{FF2B5EF4-FFF2-40B4-BE49-F238E27FC236}">
                <a16:creationId xmlns:a16="http://schemas.microsoft.com/office/drawing/2014/main" id="{44168321-E8B9-6716-72A2-5D69F6F1A3CF}"/>
              </a:ext>
            </a:extLst>
          </p:cNvPr>
          <p:cNvSpPr>
            <a:spLocks noGrp="1"/>
          </p:cNvSpPr>
          <p:nvPr>
            <p:ph type="pic" sz="quarter" idx="14"/>
          </p:nvPr>
        </p:nvSpPr>
        <p:spPr>
          <a:xfrm>
            <a:off x="6311900" y="584200"/>
            <a:ext cx="5292725" cy="5292725"/>
          </a:xfrm>
          <a:prstGeom prst="roundRect">
            <a:avLst>
              <a:gd name="adj" fmla="val 4540"/>
            </a:avLst>
          </a:prstGeom>
        </p:spPr>
        <p:txBody>
          <a:bodyPr/>
          <a:lstStyle/>
          <a:p>
            <a:r>
              <a:rPr lang="en-GB"/>
              <a:t>Click icon to add picture</a:t>
            </a:r>
            <a:endParaRPr lang="en-IS"/>
          </a:p>
        </p:txBody>
      </p:sp>
    </p:spTree>
    <p:extLst>
      <p:ext uri="{BB962C8B-B14F-4D97-AF65-F5344CB8AC3E}">
        <p14:creationId xmlns:p14="http://schemas.microsoft.com/office/powerpoint/2010/main" val="3964685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yn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550863" y="584200"/>
            <a:ext cx="11053762" cy="5292725"/>
          </a:xfrm>
          <a:prstGeom prst="roundRect">
            <a:avLst>
              <a:gd name="adj" fmla="val 4540"/>
            </a:avLst>
          </a:prstGeom>
        </p:spPr>
        <p:txBody>
          <a:bodyPr/>
          <a:lstStyle/>
          <a:p>
            <a:r>
              <a:rPr lang="en-GB"/>
              <a:t>Click icon to add picture</a:t>
            </a:r>
            <a:endParaRPr lang="en-IS"/>
          </a:p>
        </p:txBody>
      </p:sp>
    </p:spTree>
    <p:extLst>
      <p:ext uri="{BB962C8B-B14F-4D97-AF65-F5344CB8AC3E}">
        <p14:creationId xmlns:p14="http://schemas.microsoft.com/office/powerpoint/2010/main" val="3413975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Myn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34" name="Rounded Rectangle 33">
            <a:extLst>
              <a:ext uri="{FF2B5EF4-FFF2-40B4-BE49-F238E27FC236}">
                <a16:creationId xmlns:a16="http://schemas.microsoft.com/office/drawing/2014/main" id="{84F532C6-3CB2-45AE-1AF5-069A89F5A7EE}"/>
              </a:ext>
            </a:extLst>
          </p:cNvPr>
          <p:cNvSpPr/>
          <p:nvPr userDrawn="1"/>
        </p:nvSpPr>
        <p:spPr>
          <a:xfrm>
            <a:off x="550862" y="1520825"/>
            <a:ext cx="5329237" cy="4679950"/>
          </a:xfrm>
          <a:prstGeom prst="roundRect">
            <a:avLst>
              <a:gd name="adj" fmla="val 7133"/>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S"/>
          </a:p>
        </p:txBody>
      </p:sp>
      <p:sp>
        <p:nvSpPr>
          <p:cNvPr id="35" name="Text Placeholder 9">
            <a:extLst>
              <a:ext uri="{FF2B5EF4-FFF2-40B4-BE49-F238E27FC236}">
                <a16:creationId xmlns:a16="http://schemas.microsoft.com/office/drawing/2014/main" id="{2BB85E06-F0C2-41EF-F7A6-5E77AE431DCB}"/>
              </a:ext>
            </a:extLst>
          </p:cNvPr>
          <p:cNvSpPr>
            <a:spLocks noGrp="1"/>
          </p:cNvSpPr>
          <p:nvPr>
            <p:ph type="body" sz="quarter" idx="14" hasCustomPrompt="1"/>
          </p:nvPr>
        </p:nvSpPr>
        <p:spPr>
          <a:xfrm>
            <a:off x="6311900" y="1992086"/>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36" name="Text Placeholder 9">
            <a:extLst>
              <a:ext uri="{FF2B5EF4-FFF2-40B4-BE49-F238E27FC236}">
                <a16:creationId xmlns:a16="http://schemas.microsoft.com/office/drawing/2014/main" id="{6AB28D1A-CBF9-1410-C87F-63D520350EA3}"/>
              </a:ext>
            </a:extLst>
          </p:cNvPr>
          <p:cNvSpPr>
            <a:spLocks noGrp="1"/>
          </p:cNvSpPr>
          <p:nvPr>
            <p:ph type="body" sz="quarter" idx="15" hasCustomPrompt="1"/>
          </p:nvPr>
        </p:nvSpPr>
        <p:spPr>
          <a:xfrm>
            <a:off x="6311900" y="2336075"/>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37" name="Text Placeholder 9">
            <a:extLst>
              <a:ext uri="{FF2B5EF4-FFF2-40B4-BE49-F238E27FC236}">
                <a16:creationId xmlns:a16="http://schemas.microsoft.com/office/drawing/2014/main" id="{5F8696FD-C61F-9B8A-0B59-1F9A2EC9A196}"/>
              </a:ext>
            </a:extLst>
          </p:cNvPr>
          <p:cNvSpPr>
            <a:spLocks noGrp="1"/>
          </p:cNvSpPr>
          <p:nvPr>
            <p:ph type="body" sz="quarter" idx="16" hasCustomPrompt="1"/>
          </p:nvPr>
        </p:nvSpPr>
        <p:spPr>
          <a:xfrm>
            <a:off x="8972007" y="1992086"/>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38" name="Text Placeholder 9">
            <a:extLst>
              <a:ext uri="{FF2B5EF4-FFF2-40B4-BE49-F238E27FC236}">
                <a16:creationId xmlns:a16="http://schemas.microsoft.com/office/drawing/2014/main" id="{FF2C9C56-2292-818E-CCB8-F13384118169}"/>
              </a:ext>
            </a:extLst>
          </p:cNvPr>
          <p:cNvSpPr>
            <a:spLocks noGrp="1"/>
          </p:cNvSpPr>
          <p:nvPr>
            <p:ph type="body" sz="quarter" idx="17" hasCustomPrompt="1"/>
          </p:nvPr>
        </p:nvSpPr>
        <p:spPr>
          <a:xfrm>
            <a:off x="8972007" y="2336075"/>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39" name="Text Placeholder 9">
            <a:extLst>
              <a:ext uri="{FF2B5EF4-FFF2-40B4-BE49-F238E27FC236}">
                <a16:creationId xmlns:a16="http://schemas.microsoft.com/office/drawing/2014/main" id="{3042D66B-EACF-1E96-48EE-575583C47817}"/>
              </a:ext>
            </a:extLst>
          </p:cNvPr>
          <p:cNvSpPr>
            <a:spLocks noGrp="1"/>
          </p:cNvSpPr>
          <p:nvPr>
            <p:ph type="body" sz="quarter" idx="18" hasCustomPrompt="1"/>
          </p:nvPr>
        </p:nvSpPr>
        <p:spPr>
          <a:xfrm>
            <a:off x="6311900" y="3008812"/>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40" name="Text Placeholder 9">
            <a:extLst>
              <a:ext uri="{FF2B5EF4-FFF2-40B4-BE49-F238E27FC236}">
                <a16:creationId xmlns:a16="http://schemas.microsoft.com/office/drawing/2014/main" id="{8B2745DC-52D2-BFD4-ADB1-FA04AE5A4050}"/>
              </a:ext>
            </a:extLst>
          </p:cNvPr>
          <p:cNvSpPr>
            <a:spLocks noGrp="1"/>
          </p:cNvSpPr>
          <p:nvPr>
            <p:ph type="body" sz="quarter" idx="19" hasCustomPrompt="1"/>
          </p:nvPr>
        </p:nvSpPr>
        <p:spPr>
          <a:xfrm>
            <a:off x="6311900" y="3352801"/>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41" name="Text Placeholder 9">
            <a:extLst>
              <a:ext uri="{FF2B5EF4-FFF2-40B4-BE49-F238E27FC236}">
                <a16:creationId xmlns:a16="http://schemas.microsoft.com/office/drawing/2014/main" id="{63E00D95-EDEA-2F5E-5AD0-38DC7C090AA6}"/>
              </a:ext>
            </a:extLst>
          </p:cNvPr>
          <p:cNvSpPr>
            <a:spLocks noGrp="1"/>
          </p:cNvSpPr>
          <p:nvPr>
            <p:ph type="body" sz="quarter" idx="20" hasCustomPrompt="1"/>
          </p:nvPr>
        </p:nvSpPr>
        <p:spPr>
          <a:xfrm>
            <a:off x="8972007" y="3008812"/>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42" name="Text Placeholder 9">
            <a:extLst>
              <a:ext uri="{FF2B5EF4-FFF2-40B4-BE49-F238E27FC236}">
                <a16:creationId xmlns:a16="http://schemas.microsoft.com/office/drawing/2014/main" id="{9AD7FC22-60BE-00C4-1DCE-973456772B10}"/>
              </a:ext>
            </a:extLst>
          </p:cNvPr>
          <p:cNvSpPr>
            <a:spLocks noGrp="1"/>
          </p:cNvSpPr>
          <p:nvPr>
            <p:ph type="body" sz="quarter" idx="21" hasCustomPrompt="1"/>
          </p:nvPr>
        </p:nvSpPr>
        <p:spPr>
          <a:xfrm>
            <a:off x="8972007" y="3352801"/>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43" name="Text Placeholder 9">
            <a:extLst>
              <a:ext uri="{FF2B5EF4-FFF2-40B4-BE49-F238E27FC236}">
                <a16:creationId xmlns:a16="http://schemas.microsoft.com/office/drawing/2014/main" id="{0D58CE4C-7656-C028-84DD-ED1718E4C100}"/>
              </a:ext>
            </a:extLst>
          </p:cNvPr>
          <p:cNvSpPr>
            <a:spLocks noGrp="1"/>
          </p:cNvSpPr>
          <p:nvPr>
            <p:ph type="body" sz="quarter" idx="22" hasCustomPrompt="1"/>
          </p:nvPr>
        </p:nvSpPr>
        <p:spPr>
          <a:xfrm>
            <a:off x="6311900" y="4019005"/>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44" name="Text Placeholder 9">
            <a:extLst>
              <a:ext uri="{FF2B5EF4-FFF2-40B4-BE49-F238E27FC236}">
                <a16:creationId xmlns:a16="http://schemas.microsoft.com/office/drawing/2014/main" id="{B987EE22-DD90-C6DA-7918-3C9878899B9B}"/>
              </a:ext>
            </a:extLst>
          </p:cNvPr>
          <p:cNvSpPr>
            <a:spLocks noGrp="1"/>
          </p:cNvSpPr>
          <p:nvPr>
            <p:ph type="body" sz="quarter" idx="23" hasCustomPrompt="1"/>
          </p:nvPr>
        </p:nvSpPr>
        <p:spPr>
          <a:xfrm>
            <a:off x="6311900" y="4362994"/>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45" name="Text Placeholder 9">
            <a:extLst>
              <a:ext uri="{FF2B5EF4-FFF2-40B4-BE49-F238E27FC236}">
                <a16:creationId xmlns:a16="http://schemas.microsoft.com/office/drawing/2014/main" id="{628530AF-5DC4-CD89-77F3-F1ED69EE21C4}"/>
              </a:ext>
            </a:extLst>
          </p:cNvPr>
          <p:cNvSpPr>
            <a:spLocks noGrp="1"/>
          </p:cNvSpPr>
          <p:nvPr>
            <p:ph type="body" sz="quarter" idx="24" hasCustomPrompt="1"/>
          </p:nvPr>
        </p:nvSpPr>
        <p:spPr>
          <a:xfrm>
            <a:off x="8972007" y="4019005"/>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46" name="Text Placeholder 9">
            <a:extLst>
              <a:ext uri="{FF2B5EF4-FFF2-40B4-BE49-F238E27FC236}">
                <a16:creationId xmlns:a16="http://schemas.microsoft.com/office/drawing/2014/main" id="{668939BE-AF1C-A274-4D09-CCDC5B00CF2B}"/>
              </a:ext>
            </a:extLst>
          </p:cNvPr>
          <p:cNvSpPr>
            <a:spLocks noGrp="1"/>
          </p:cNvSpPr>
          <p:nvPr>
            <p:ph type="body" sz="quarter" idx="25" hasCustomPrompt="1"/>
          </p:nvPr>
        </p:nvSpPr>
        <p:spPr>
          <a:xfrm>
            <a:off x="8972007" y="4362994"/>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47" name="Text Placeholder 9">
            <a:extLst>
              <a:ext uri="{FF2B5EF4-FFF2-40B4-BE49-F238E27FC236}">
                <a16:creationId xmlns:a16="http://schemas.microsoft.com/office/drawing/2014/main" id="{813FC6E2-5835-7139-54D1-8A4D4A22AF1F}"/>
              </a:ext>
            </a:extLst>
          </p:cNvPr>
          <p:cNvSpPr>
            <a:spLocks noGrp="1"/>
          </p:cNvSpPr>
          <p:nvPr>
            <p:ph type="body" sz="quarter" idx="26" hasCustomPrompt="1"/>
          </p:nvPr>
        </p:nvSpPr>
        <p:spPr>
          <a:xfrm>
            <a:off x="6311900" y="5035139"/>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48" name="Text Placeholder 9">
            <a:extLst>
              <a:ext uri="{FF2B5EF4-FFF2-40B4-BE49-F238E27FC236}">
                <a16:creationId xmlns:a16="http://schemas.microsoft.com/office/drawing/2014/main" id="{AF845D8F-7E5A-F49E-2873-2481A6A71FCA}"/>
              </a:ext>
            </a:extLst>
          </p:cNvPr>
          <p:cNvSpPr>
            <a:spLocks noGrp="1"/>
          </p:cNvSpPr>
          <p:nvPr>
            <p:ph type="body" sz="quarter" idx="27" hasCustomPrompt="1"/>
          </p:nvPr>
        </p:nvSpPr>
        <p:spPr>
          <a:xfrm>
            <a:off x="6311900" y="5379128"/>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49" name="Text Placeholder 9">
            <a:extLst>
              <a:ext uri="{FF2B5EF4-FFF2-40B4-BE49-F238E27FC236}">
                <a16:creationId xmlns:a16="http://schemas.microsoft.com/office/drawing/2014/main" id="{100C43FA-2E65-FFD8-8C17-977EA314AD3F}"/>
              </a:ext>
            </a:extLst>
          </p:cNvPr>
          <p:cNvSpPr>
            <a:spLocks noGrp="1"/>
          </p:cNvSpPr>
          <p:nvPr>
            <p:ph type="body" sz="quarter" idx="28" hasCustomPrompt="1"/>
          </p:nvPr>
        </p:nvSpPr>
        <p:spPr>
          <a:xfrm>
            <a:off x="8972007" y="5035139"/>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50" name="Text Placeholder 9">
            <a:extLst>
              <a:ext uri="{FF2B5EF4-FFF2-40B4-BE49-F238E27FC236}">
                <a16:creationId xmlns:a16="http://schemas.microsoft.com/office/drawing/2014/main" id="{6F2406AF-DC57-E815-D4FA-D8ED9FC357DE}"/>
              </a:ext>
            </a:extLst>
          </p:cNvPr>
          <p:cNvSpPr>
            <a:spLocks noGrp="1"/>
          </p:cNvSpPr>
          <p:nvPr>
            <p:ph type="body" sz="quarter" idx="29" hasCustomPrompt="1"/>
          </p:nvPr>
        </p:nvSpPr>
        <p:spPr>
          <a:xfrm>
            <a:off x="8972007" y="5379128"/>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51" name="Text Placeholder 9">
            <a:extLst>
              <a:ext uri="{FF2B5EF4-FFF2-40B4-BE49-F238E27FC236}">
                <a16:creationId xmlns:a16="http://schemas.microsoft.com/office/drawing/2014/main" id="{E00BDA32-681D-72D4-EFE7-502E825ADA18}"/>
              </a:ext>
            </a:extLst>
          </p:cNvPr>
          <p:cNvSpPr>
            <a:spLocks noGrp="1"/>
          </p:cNvSpPr>
          <p:nvPr>
            <p:ph type="body" sz="quarter" idx="30" hasCustomPrompt="1"/>
          </p:nvPr>
        </p:nvSpPr>
        <p:spPr>
          <a:xfrm>
            <a:off x="3226581" y="3174268"/>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52" name="Text Placeholder 9">
            <a:extLst>
              <a:ext uri="{FF2B5EF4-FFF2-40B4-BE49-F238E27FC236}">
                <a16:creationId xmlns:a16="http://schemas.microsoft.com/office/drawing/2014/main" id="{8F572497-0664-D5F2-49CC-7CD114C5E1F1}"/>
              </a:ext>
            </a:extLst>
          </p:cNvPr>
          <p:cNvSpPr>
            <a:spLocks noGrp="1"/>
          </p:cNvSpPr>
          <p:nvPr>
            <p:ph type="body" sz="quarter" idx="31" hasCustomPrompt="1"/>
          </p:nvPr>
        </p:nvSpPr>
        <p:spPr>
          <a:xfrm>
            <a:off x="3226581" y="3479071"/>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53" name="Text Placeholder 9">
            <a:extLst>
              <a:ext uri="{FF2B5EF4-FFF2-40B4-BE49-F238E27FC236}">
                <a16:creationId xmlns:a16="http://schemas.microsoft.com/office/drawing/2014/main" id="{A0A796BB-6058-00F6-13B3-B0AEB2B09F81}"/>
              </a:ext>
            </a:extLst>
          </p:cNvPr>
          <p:cNvSpPr>
            <a:spLocks noGrp="1"/>
          </p:cNvSpPr>
          <p:nvPr>
            <p:ph type="body" sz="quarter" idx="32" hasCustomPrompt="1"/>
          </p:nvPr>
        </p:nvSpPr>
        <p:spPr>
          <a:xfrm>
            <a:off x="655695" y="3174268"/>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54" name="Text Placeholder 9">
            <a:extLst>
              <a:ext uri="{FF2B5EF4-FFF2-40B4-BE49-F238E27FC236}">
                <a16:creationId xmlns:a16="http://schemas.microsoft.com/office/drawing/2014/main" id="{73AD27A6-CF4A-7341-2AFC-5F2052AFF1EE}"/>
              </a:ext>
            </a:extLst>
          </p:cNvPr>
          <p:cNvSpPr>
            <a:spLocks noGrp="1"/>
          </p:cNvSpPr>
          <p:nvPr>
            <p:ph type="body" sz="quarter" idx="33" hasCustomPrompt="1"/>
          </p:nvPr>
        </p:nvSpPr>
        <p:spPr>
          <a:xfrm>
            <a:off x="655695" y="3479071"/>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55" name="Text Placeholder 9">
            <a:extLst>
              <a:ext uri="{FF2B5EF4-FFF2-40B4-BE49-F238E27FC236}">
                <a16:creationId xmlns:a16="http://schemas.microsoft.com/office/drawing/2014/main" id="{1960D047-894A-5C0F-0334-365E64EA7979}"/>
              </a:ext>
            </a:extLst>
          </p:cNvPr>
          <p:cNvSpPr>
            <a:spLocks noGrp="1"/>
          </p:cNvSpPr>
          <p:nvPr>
            <p:ph type="body" sz="quarter" idx="34" hasCustomPrompt="1"/>
          </p:nvPr>
        </p:nvSpPr>
        <p:spPr>
          <a:xfrm>
            <a:off x="3226581" y="5353590"/>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56" name="Text Placeholder 9">
            <a:extLst>
              <a:ext uri="{FF2B5EF4-FFF2-40B4-BE49-F238E27FC236}">
                <a16:creationId xmlns:a16="http://schemas.microsoft.com/office/drawing/2014/main" id="{E18571B5-8778-1E74-45C1-19126A4AF6B1}"/>
              </a:ext>
            </a:extLst>
          </p:cNvPr>
          <p:cNvSpPr>
            <a:spLocks noGrp="1"/>
          </p:cNvSpPr>
          <p:nvPr>
            <p:ph type="body" sz="quarter" idx="35" hasCustomPrompt="1"/>
          </p:nvPr>
        </p:nvSpPr>
        <p:spPr>
          <a:xfrm>
            <a:off x="3226581" y="5658393"/>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57" name="Text Placeholder 9">
            <a:extLst>
              <a:ext uri="{FF2B5EF4-FFF2-40B4-BE49-F238E27FC236}">
                <a16:creationId xmlns:a16="http://schemas.microsoft.com/office/drawing/2014/main" id="{0674EA22-02C0-4DE5-2F43-851B11FCC08E}"/>
              </a:ext>
            </a:extLst>
          </p:cNvPr>
          <p:cNvSpPr>
            <a:spLocks noGrp="1"/>
          </p:cNvSpPr>
          <p:nvPr>
            <p:ph type="body" sz="quarter" idx="36" hasCustomPrompt="1"/>
          </p:nvPr>
        </p:nvSpPr>
        <p:spPr>
          <a:xfrm>
            <a:off x="655695" y="5353590"/>
            <a:ext cx="2555875" cy="326572"/>
          </a:xfrm>
          <a:prstGeom prst="rect">
            <a:avLst/>
          </a:prstGeom>
        </p:spPr>
        <p:txBody>
          <a:bodyPr anchor="b"/>
          <a:lstStyle>
            <a:lvl1pPr marL="0" indent="0" algn="ctr">
              <a:lnSpc>
                <a:spcPct val="100000"/>
              </a:lnSpc>
              <a:buClr>
                <a:schemeClr val="accent1"/>
              </a:buClr>
              <a:buFont typeface="Arial" panose="020B0604020202020204" pitchFamily="34" charset="0"/>
              <a:buNone/>
              <a:defRPr sz="1100" b="1" i="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Nafn</a:t>
            </a:r>
          </a:p>
        </p:txBody>
      </p:sp>
      <p:sp>
        <p:nvSpPr>
          <p:cNvPr id="58" name="Text Placeholder 9">
            <a:extLst>
              <a:ext uri="{FF2B5EF4-FFF2-40B4-BE49-F238E27FC236}">
                <a16:creationId xmlns:a16="http://schemas.microsoft.com/office/drawing/2014/main" id="{C34A0C36-0E4A-64FC-4147-59A0CED7EB03}"/>
              </a:ext>
            </a:extLst>
          </p:cNvPr>
          <p:cNvSpPr>
            <a:spLocks noGrp="1"/>
          </p:cNvSpPr>
          <p:nvPr>
            <p:ph type="body" sz="quarter" idx="37" hasCustomPrompt="1"/>
          </p:nvPr>
        </p:nvSpPr>
        <p:spPr>
          <a:xfrm>
            <a:off x="655695" y="5658393"/>
            <a:ext cx="2555875" cy="348936"/>
          </a:xfrm>
          <a:prstGeom prst="rect">
            <a:avLst/>
          </a:prstGeom>
        </p:spPr>
        <p:txBody>
          <a:bodyPr anchor="t"/>
          <a:lstStyle>
            <a:lvl1pPr marL="0" indent="0" algn="ctr">
              <a:lnSpc>
                <a:spcPct val="100000"/>
              </a:lnSpc>
              <a:buClr>
                <a:schemeClr val="accent1"/>
              </a:buClr>
              <a:buFont typeface="Arial" panose="020B0604020202020204" pitchFamily="34" charset="0"/>
              <a:buNone/>
              <a:defRPr sz="1000" b="0" i="0" cap="none" spc="0" baseline="0">
                <a:latin typeface="Uncut Sans" pitchFamily="2" charset="77"/>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IS"/>
              <a:t>Titill</a:t>
            </a:r>
          </a:p>
        </p:txBody>
      </p:sp>
      <p:sp>
        <p:nvSpPr>
          <p:cNvPr id="59" name="Title 1">
            <a:extLst>
              <a:ext uri="{FF2B5EF4-FFF2-40B4-BE49-F238E27FC236}">
                <a16:creationId xmlns:a16="http://schemas.microsoft.com/office/drawing/2014/main" id="{78C3FC77-2994-0851-B1B1-436BA447842B}"/>
              </a:ext>
            </a:extLst>
          </p:cNvPr>
          <p:cNvSpPr>
            <a:spLocks noGrp="1"/>
          </p:cNvSpPr>
          <p:nvPr>
            <p:ph type="title" hasCustomPrompt="1"/>
          </p:nvPr>
        </p:nvSpPr>
        <p:spPr>
          <a:xfrm>
            <a:off x="559655" y="584200"/>
            <a:ext cx="8308120" cy="936625"/>
          </a:xfrm>
        </p:spPr>
        <p:txBody>
          <a:bodyPr/>
          <a:lstStyle>
            <a:lvl1pPr>
              <a:defRPr sz="2800">
                <a:solidFill>
                  <a:schemeClr val="tx1"/>
                </a:solidFill>
              </a:defRPr>
            </a:lvl1pPr>
          </a:lstStyle>
          <a:p>
            <a:r>
              <a:rPr lang="en-GB"/>
              <a:t>Titill</a:t>
            </a:r>
            <a:endParaRPr lang="en-IS"/>
          </a:p>
        </p:txBody>
      </p:sp>
      <p:sp>
        <p:nvSpPr>
          <p:cNvPr id="60" name="Picture Placeholder 63">
            <a:extLst>
              <a:ext uri="{FF2B5EF4-FFF2-40B4-BE49-F238E27FC236}">
                <a16:creationId xmlns:a16="http://schemas.microsoft.com/office/drawing/2014/main" id="{C9CD030F-8AEB-F4A2-CCB9-B9DEEA291295}"/>
              </a:ext>
            </a:extLst>
          </p:cNvPr>
          <p:cNvSpPr>
            <a:spLocks noGrp="1"/>
          </p:cNvSpPr>
          <p:nvPr>
            <p:ph type="pic" sz="quarter" idx="38"/>
          </p:nvPr>
        </p:nvSpPr>
        <p:spPr>
          <a:xfrm>
            <a:off x="1282757" y="1847919"/>
            <a:ext cx="1299392" cy="1300955"/>
          </a:xfrm>
          <a:prstGeom prst="ellipse">
            <a:avLst/>
          </a:prstGeom>
          <a:ln>
            <a:noFill/>
          </a:ln>
        </p:spPr>
        <p:txBody>
          <a:bodyPr/>
          <a:lstStyle>
            <a:lvl1pPr>
              <a:defRPr sz="1200"/>
            </a:lvl1pPr>
          </a:lstStyle>
          <a:p>
            <a:endParaRPr lang="en-IS"/>
          </a:p>
        </p:txBody>
      </p:sp>
      <p:sp>
        <p:nvSpPr>
          <p:cNvPr id="61" name="Picture Placeholder 63">
            <a:extLst>
              <a:ext uri="{FF2B5EF4-FFF2-40B4-BE49-F238E27FC236}">
                <a16:creationId xmlns:a16="http://schemas.microsoft.com/office/drawing/2014/main" id="{146B2303-0AC4-C434-1C25-1EF82AFBB4E9}"/>
              </a:ext>
            </a:extLst>
          </p:cNvPr>
          <p:cNvSpPr>
            <a:spLocks noGrp="1"/>
          </p:cNvSpPr>
          <p:nvPr>
            <p:ph type="pic" sz="quarter" idx="39"/>
          </p:nvPr>
        </p:nvSpPr>
        <p:spPr>
          <a:xfrm>
            <a:off x="3855777" y="1854450"/>
            <a:ext cx="1299392" cy="1300955"/>
          </a:xfrm>
          <a:prstGeom prst="ellipse">
            <a:avLst/>
          </a:prstGeom>
          <a:ln>
            <a:noFill/>
          </a:ln>
        </p:spPr>
        <p:txBody>
          <a:bodyPr/>
          <a:lstStyle>
            <a:lvl1pPr>
              <a:defRPr sz="1200"/>
            </a:lvl1pPr>
          </a:lstStyle>
          <a:p>
            <a:endParaRPr lang="en-IS"/>
          </a:p>
        </p:txBody>
      </p:sp>
      <p:sp>
        <p:nvSpPr>
          <p:cNvPr id="62" name="Picture Placeholder 63">
            <a:extLst>
              <a:ext uri="{FF2B5EF4-FFF2-40B4-BE49-F238E27FC236}">
                <a16:creationId xmlns:a16="http://schemas.microsoft.com/office/drawing/2014/main" id="{6B981087-766A-5C4C-C775-96F972FE2A45}"/>
              </a:ext>
            </a:extLst>
          </p:cNvPr>
          <p:cNvSpPr>
            <a:spLocks noGrp="1"/>
          </p:cNvSpPr>
          <p:nvPr>
            <p:ph type="pic" sz="quarter" idx="40"/>
          </p:nvPr>
        </p:nvSpPr>
        <p:spPr>
          <a:xfrm>
            <a:off x="1282757" y="4038601"/>
            <a:ext cx="1299392" cy="1300955"/>
          </a:xfrm>
          <a:prstGeom prst="ellipse">
            <a:avLst/>
          </a:prstGeom>
          <a:ln>
            <a:noFill/>
          </a:ln>
        </p:spPr>
        <p:txBody>
          <a:bodyPr/>
          <a:lstStyle>
            <a:lvl1pPr>
              <a:defRPr sz="1200"/>
            </a:lvl1pPr>
          </a:lstStyle>
          <a:p>
            <a:endParaRPr lang="en-IS"/>
          </a:p>
        </p:txBody>
      </p:sp>
      <p:sp>
        <p:nvSpPr>
          <p:cNvPr id="63" name="Picture Placeholder 63">
            <a:extLst>
              <a:ext uri="{FF2B5EF4-FFF2-40B4-BE49-F238E27FC236}">
                <a16:creationId xmlns:a16="http://schemas.microsoft.com/office/drawing/2014/main" id="{801A8617-36DA-5D33-9FEB-4D7E674E2250}"/>
              </a:ext>
            </a:extLst>
          </p:cNvPr>
          <p:cNvSpPr>
            <a:spLocks noGrp="1"/>
          </p:cNvSpPr>
          <p:nvPr>
            <p:ph type="pic" sz="quarter" idx="41"/>
          </p:nvPr>
        </p:nvSpPr>
        <p:spPr>
          <a:xfrm>
            <a:off x="3855777" y="4045132"/>
            <a:ext cx="1299392" cy="1300955"/>
          </a:xfrm>
          <a:prstGeom prst="ellipse">
            <a:avLst/>
          </a:prstGeom>
          <a:ln>
            <a:noFill/>
          </a:ln>
        </p:spPr>
        <p:txBody>
          <a:bodyPr/>
          <a:lstStyle>
            <a:lvl1pPr>
              <a:defRPr sz="1200"/>
            </a:lvl1pPr>
          </a:lstStyle>
          <a:p>
            <a:endParaRPr lang="en-IS"/>
          </a:p>
        </p:txBody>
      </p:sp>
    </p:spTree>
    <p:extLst>
      <p:ext uri="{BB962C8B-B14F-4D97-AF65-F5344CB8AC3E}">
        <p14:creationId xmlns:p14="http://schemas.microsoft.com/office/powerpoint/2010/main" val="2156748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ynd + Titill">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a:xfrm>
            <a:off x="8867775" y="6202848"/>
            <a:ext cx="690812" cy="324594"/>
          </a:xfrm>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550863" y="1700213"/>
            <a:ext cx="11053762" cy="4176712"/>
          </a:xfrm>
          <a:prstGeom prst="roundRect">
            <a:avLst>
              <a:gd name="adj" fmla="val 4540"/>
            </a:avLst>
          </a:prstGeom>
        </p:spPr>
        <p:txBody>
          <a:bodyPr/>
          <a:lstStyle/>
          <a:p>
            <a:r>
              <a:rPr lang="en-GB"/>
              <a:t>Click icon to add picture</a:t>
            </a:r>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559655" y="584200"/>
            <a:ext cx="8308119" cy="936625"/>
          </a:xfrm>
        </p:spPr>
        <p:txBody>
          <a:bodyPr/>
          <a:lstStyle>
            <a:lvl1pPr>
              <a:defRPr sz="2800">
                <a:solidFill>
                  <a:schemeClr val="tx1"/>
                </a:solidFill>
              </a:defRPr>
            </a:lvl1pPr>
          </a:lstStyle>
          <a:p>
            <a:r>
              <a:rPr lang="en-GB"/>
              <a:t>Titill</a:t>
            </a:r>
            <a:endParaRPr lang="en-IS"/>
          </a:p>
        </p:txBody>
      </p:sp>
    </p:spTree>
    <p:extLst>
      <p:ext uri="{BB962C8B-B14F-4D97-AF65-F5344CB8AC3E}">
        <p14:creationId xmlns:p14="http://schemas.microsoft.com/office/powerpoint/2010/main" val="209508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jórir punktar">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559655" y="584200"/>
            <a:ext cx="8308119" cy="936625"/>
          </a:xfrm>
        </p:spPr>
        <p:txBody>
          <a:bodyPr/>
          <a:lstStyle>
            <a:lvl1pPr>
              <a:defRPr sz="2800">
                <a:solidFill>
                  <a:schemeClr val="tx1"/>
                </a:solidFill>
              </a:defRPr>
            </a:lvl1pPr>
          </a:lstStyle>
          <a:p>
            <a:r>
              <a:rPr lang="en-GB"/>
              <a:t>Langur titill og punktar</a:t>
            </a:r>
            <a:endParaRPr lang="en-IS"/>
          </a:p>
        </p:txBody>
      </p:sp>
      <p:sp>
        <p:nvSpPr>
          <p:cNvPr id="12" name="Text Placeholder 9">
            <a:extLst>
              <a:ext uri="{FF2B5EF4-FFF2-40B4-BE49-F238E27FC236}">
                <a16:creationId xmlns:a16="http://schemas.microsoft.com/office/drawing/2014/main" id="{5855DFBC-1A51-B868-D42A-5FB6EDC09143}"/>
              </a:ext>
            </a:extLst>
          </p:cNvPr>
          <p:cNvSpPr>
            <a:spLocks noGrp="1"/>
          </p:cNvSpPr>
          <p:nvPr>
            <p:ph type="body" sz="quarter" idx="14" hasCustomPrompt="1"/>
          </p:nvPr>
        </p:nvSpPr>
        <p:spPr>
          <a:xfrm>
            <a:off x="1564142" y="1700214"/>
            <a:ext cx="6119812" cy="792162"/>
          </a:xfrm>
          <a:prstGeom prst="rect">
            <a:avLst/>
          </a:prstGeom>
        </p:spPr>
        <p:txBody>
          <a:bodyPr anchor="ct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a:t>
            </a:r>
            <a:br>
              <a:rPr lang="en-GB"/>
            </a:br>
            <a:r>
              <a:rPr lang="en-GB"/>
              <a:t>Praesent in tempor augue.</a:t>
            </a:r>
            <a:endParaRPr lang="en-IS"/>
          </a:p>
        </p:txBody>
      </p:sp>
      <p:sp>
        <p:nvSpPr>
          <p:cNvPr id="13" name="Text Placeholder 9">
            <a:extLst>
              <a:ext uri="{FF2B5EF4-FFF2-40B4-BE49-F238E27FC236}">
                <a16:creationId xmlns:a16="http://schemas.microsoft.com/office/drawing/2014/main" id="{CC397515-9C97-3766-7D9C-59F5F422F3CF}"/>
              </a:ext>
            </a:extLst>
          </p:cNvPr>
          <p:cNvSpPr>
            <a:spLocks noGrp="1"/>
          </p:cNvSpPr>
          <p:nvPr>
            <p:ph type="body" sz="quarter" idx="15" hasCustomPrompt="1"/>
          </p:nvPr>
        </p:nvSpPr>
        <p:spPr>
          <a:xfrm>
            <a:off x="1564142" y="2828537"/>
            <a:ext cx="6119812" cy="792162"/>
          </a:xfrm>
          <a:prstGeom prst="rect">
            <a:avLst/>
          </a:prstGeom>
        </p:spPr>
        <p:txBody>
          <a:bodyPr anchor="ct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a:t>
            </a:r>
            <a:br>
              <a:rPr lang="en-GB"/>
            </a:br>
            <a:r>
              <a:rPr lang="en-GB"/>
              <a:t>Praesent in tempor augue.</a:t>
            </a:r>
            <a:endParaRPr lang="en-IS"/>
          </a:p>
        </p:txBody>
      </p:sp>
      <p:sp>
        <p:nvSpPr>
          <p:cNvPr id="14" name="Text Placeholder 9">
            <a:extLst>
              <a:ext uri="{FF2B5EF4-FFF2-40B4-BE49-F238E27FC236}">
                <a16:creationId xmlns:a16="http://schemas.microsoft.com/office/drawing/2014/main" id="{78BC6FF1-B97A-28E5-592A-02E2CEAEB213}"/>
              </a:ext>
            </a:extLst>
          </p:cNvPr>
          <p:cNvSpPr>
            <a:spLocks noGrp="1"/>
          </p:cNvSpPr>
          <p:nvPr>
            <p:ph type="body" sz="quarter" idx="16" hasCustomPrompt="1"/>
          </p:nvPr>
        </p:nvSpPr>
        <p:spPr>
          <a:xfrm>
            <a:off x="1564142" y="3956860"/>
            <a:ext cx="6119812" cy="792162"/>
          </a:xfrm>
          <a:prstGeom prst="rect">
            <a:avLst/>
          </a:prstGeom>
        </p:spPr>
        <p:txBody>
          <a:bodyPr anchor="ct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a:t>
            </a:r>
            <a:br>
              <a:rPr lang="en-GB"/>
            </a:br>
            <a:r>
              <a:rPr lang="en-GB"/>
              <a:t>Praesent in tempor augue.</a:t>
            </a:r>
            <a:endParaRPr lang="en-IS"/>
          </a:p>
        </p:txBody>
      </p:sp>
      <p:sp>
        <p:nvSpPr>
          <p:cNvPr id="15" name="Text Placeholder 9">
            <a:extLst>
              <a:ext uri="{FF2B5EF4-FFF2-40B4-BE49-F238E27FC236}">
                <a16:creationId xmlns:a16="http://schemas.microsoft.com/office/drawing/2014/main" id="{5B50141F-C96B-6EEF-B64E-5D132E94DF52}"/>
              </a:ext>
            </a:extLst>
          </p:cNvPr>
          <p:cNvSpPr>
            <a:spLocks noGrp="1"/>
          </p:cNvSpPr>
          <p:nvPr>
            <p:ph type="body" sz="quarter" idx="17" hasCustomPrompt="1"/>
          </p:nvPr>
        </p:nvSpPr>
        <p:spPr>
          <a:xfrm>
            <a:off x="1564142" y="5085184"/>
            <a:ext cx="6119812" cy="792162"/>
          </a:xfrm>
          <a:prstGeom prst="rect">
            <a:avLst/>
          </a:prstGeom>
        </p:spPr>
        <p:txBody>
          <a:bodyPr anchor="ct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a:t>
            </a:r>
            <a:br>
              <a:rPr lang="en-GB"/>
            </a:br>
            <a:r>
              <a:rPr lang="en-GB"/>
              <a:t>Praesent in tempor augue.</a:t>
            </a:r>
            <a:endParaRPr lang="en-IS"/>
          </a:p>
        </p:txBody>
      </p:sp>
      <p:sp>
        <p:nvSpPr>
          <p:cNvPr id="16" name="Text Placeholder 29">
            <a:extLst>
              <a:ext uri="{FF2B5EF4-FFF2-40B4-BE49-F238E27FC236}">
                <a16:creationId xmlns:a16="http://schemas.microsoft.com/office/drawing/2014/main" id="{A62A5B70-C57B-79A6-329A-EC2C2CFC909E}"/>
              </a:ext>
            </a:extLst>
          </p:cNvPr>
          <p:cNvSpPr>
            <a:spLocks noGrp="1"/>
          </p:cNvSpPr>
          <p:nvPr>
            <p:ph type="body" sz="quarter" idx="24" hasCustomPrompt="1"/>
          </p:nvPr>
        </p:nvSpPr>
        <p:spPr>
          <a:xfrm>
            <a:off x="550863" y="1814739"/>
            <a:ext cx="518470" cy="516731"/>
          </a:xfrm>
          <a:prstGeom prst="ellipse">
            <a:avLst/>
          </a:prstGeom>
          <a:solidFill>
            <a:schemeClr val="bg2"/>
          </a:solidFill>
        </p:spPr>
        <p:txBody>
          <a:bodyPr anchor="ctr">
            <a:noAutofit/>
          </a:bodyPr>
          <a:lstStyle>
            <a:lvl1pPr marL="0" indent="0" algn="ctr">
              <a:buNone/>
              <a:defRPr sz="1400" b="0" i="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IS"/>
              <a:t>1</a:t>
            </a:r>
          </a:p>
        </p:txBody>
      </p:sp>
      <p:sp>
        <p:nvSpPr>
          <p:cNvPr id="17" name="Text Placeholder 29">
            <a:extLst>
              <a:ext uri="{FF2B5EF4-FFF2-40B4-BE49-F238E27FC236}">
                <a16:creationId xmlns:a16="http://schemas.microsoft.com/office/drawing/2014/main" id="{D0490B25-96CC-14B2-E50E-1DE1F585C0E1}"/>
              </a:ext>
            </a:extLst>
          </p:cNvPr>
          <p:cNvSpPr>
            <a:spLocks noGrp="1"/>
          </p:cNvSpPr>
          <p:nvPr>
            <p:ph type="body" sz="quarter" idx="25" hasCustomPrompt="1"/>
          </p:nvPr>
        </p:nvSpPr>
        <p:spPr>
          <a:xfrm>
            <a:off x="550863" y="2980624"/>
            <a:ext cx="518470" cy="516731"/>
          </a:xfrm>
          <a:prstGeom prst="ellipse">
            <a:avLst/>
          </a:prstGeom>
          <a:solidFill>
            <a:schemeClr val="bg2"/>
          </a:solidFill>
        </p:spPr>
        <p:txBody>
          <a:bodyPr anchor="ctr">
            <a:noAutofit/>
          </a:bodyPr>
          <a:lstStyle>
            <a:lvl1pPr marL="0" indent="0" algn="ctr">
              <a:buNone/>
              <a:defRPr sz="1400" b="0" i="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IS"/>
              <a:t>2</a:t>
            </a:r>
          </a:p>
        </p:txBody>
      </p:sp>
      <p:sp>
        <p:nvSpPr>
          <p:cNvPr id="18" name="Text Placeholder 29">
            <a:extLst>
              <a:ext uri="{FF2B5EF4-FFF2-40B4-BE49-F238E27FC236}">
                <a16:creationId xmlns:a16="http://schemas.microsoft.com/office/drawing/2014/main" id="{D1D5E17B-1B0D-124A-4A09-92E2C8E33085}"/>
              </a:ext>
            </a:extLst>
          </p:cNvPr>
          <p:cNvSpPr>
            <a:spLocks noGrp="1"/>
          </p:cNvSpPr>
          <p:nvPr>
            <p:ph type="body" sz="quarter" idx="26" hasCustomPrompt="1"/>
          </p:nvPr>
        </p:nvSpPr>
        <p:spPr>
          <a:xfrm>
            <a:off x="559027" y="4077072"/>
            <a:ext cx="518470" cy="516731"/>
          </a:xfrm>
          <a:prstGeom prst="ellipse">
            <a:avLst/>
          </a:prstGeom>
          <a:solidFill>
            <a:schemeClr val="bg2"/>
          </a:solidFill>
        </p:spPr>
        <p:txBody>
          <a:bodyPr anchor="ctr">
            <a:noAutofit/>
          </a:bodyPr>
          <a:lstStyle>
            <a:lvl1pPr marL="0" indent="0" algn="ctr">
              <a:buNone/>
              <a:defRPr sz="1400" b="0" i="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IS"/>
              <a:t>3</a:t>
            </a:r>
          </a:p>
        </p:txBody>
      </p:sp>
      <p:sp>
        <p:nvSpPr>
          <p:cNvPr id="19" name="Text Placeholder 29">
            <a:extLst>
              <a:ext uri="{FF2B5EF4-FFF2-40B4-BE49-F238E27FC236}">
                <a16:creationId xmlns:a16="http://schemas.microsoft.com/office/drawing/2014/main" id="{953C5D02-A2B8-1C16-F576-BEE135084AFE}"/>
              </a:ext>
            </a:extLst>
          </p:cNvPr>
          <p:cNvSpPr>
            <a:spLocks noGrp="1"/>
          </p:cNvSpPr>
          <p:nvPr>
            <p:ph type="body" sz="quarter" idx="27" hasCustomPrompt="1"/>
          </p:nvPr>
        </p:nvSpPr>
        <p:spPr>
          <a:xfrm>
            <a:off x="550863" y="5229200"/>
            <a:ext cx="518470" cy="516731"/>
          </a:xfrm>
          <a:prstGeom prst="ellipse">
            <a:avLst/>
          </a:prstGeom>
          <a:solidFill>
            <a:schemeClr val="bg2"/>
          </a:solidFill>
        </p:spPr>
        <p:txBody>
          <a:bodyPr anchor="ctr">
            <a:noAutofit/>
          </a:bodyPr>
          <a:lstStyle>
            <a:lvl1pPr marL="0" indent="0" algn="ctr">
              <a:buNone/>
              <a:defRPr sz="1400" b="0" i="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IS"/>
              <a:t>4</a:t>
            </a:r>
          </a:p>
        </p:txBody>
      </p:sp>
    </p:spTree>
    <p:extLst>
      <p:ext uri="{BB962C8B-B14F-4D97-AF65-F5344CB8AC3E}">
        <p14:creationId xmlns:p14="http://schemas.microsoft.com/office/powerpoint/2010/main" val="3405529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97C95F61-1DDF-F149-E112-7198B2CA5E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a:effectLst/>
        </p:spPr>
      </p:pic>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2564225" y="1523093"/>
            <a:ext cx="7063549" cy="2844800"/>
          </a:xfrm>
        </p:spPr>
        <p:txBody>
          <a:bodyPr/>
          <a:lstStyle>
            <a:lvl1pPr marL="0" marR="0" indent="0" algn="ctr" defTabSz="914400" rtl="0" eaLnBrk="1" fontAlgn="auto" latinLnBrk="0" hangingPunct="1">
              <a:lnSpc>
                <a:spcPct val="100000"/>
              </a:lnSpc>
              <a:spcBef>
                <a:spcPct val="0"/>
              </a:spcBef>
              <a:spcAft>
                <a:spcPts val="0"/>
              </a:spcAft>
              <a:buClrTx/>
              <a:buSzTx/>
              <a:buFontTx/>
              <a:buNone/>
              <a:tabLst/>
              <a:defRPr sz="2800" b="0" i="0">
                <a:solidFill>
                  <a:schemeClr val="tx1"/>
                </a:solidFill>
                <a:latin typeface="Uncut Sans" pitchFamily="2" charset="77"/>
              </a:defRPr>
            </a:lvl1pPr>
          </a:lstStyle>
          <a:p>
            <a:r>
              <a:rPr lang="en-GB"/>
              <a:t>Quote dolor sit amet, consectetur adipiscing elit. Nam eget venenatis dolor. Pellentesque euismod rhoncus felis.</a:t>
            </a:r>
            <a:endParaRPr lang="en-IS"/>
          </a:p>
        </p:txBody>
      </p:sp>
      <p:sp>
        <p:nvSpPr>
          <p:cNvPr id="11" name="Text Placeholder 10">
            <a:extLst>
              <a:ext uri="{FF2B5EF4-FFF2-40B4-BE49-F238E27FC236}">
                <a16:creationId xmlns:a16="http://schemas.microsoft.com/office/drawing/2014/main" id="{9273A7CC-3879-7DE6-1580-EA2B5718BA27}"/>
              </a:ext>
            </a:extLst>
          </p:cNvPr>
          <p:cNvSpPr>
            <a:spLocks noGrp="1"/>
          </p:cNvSpPr>
          <p:nvPr>
            <p:ph type="body" sz="quarter" idx="13" hasCustomPrompt="1"/>
          </p:nvPr>
        </p:nvSpPr>
        <p:spPr>
          <a:xfrm>
            <a:off x="5263715" y="531493"/>
            <a:ext cx="1670919" cy="364177"/>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gn="ctr">
              <a:buNone/>
              <a:defRPr sz="1200" cap="all" baseline="0">
                <a:latin typeface="JetBrains Mono" panose="02000009000000000000" pitchFamily="49" charset="0"/>
                <a:ea typeface="JetBrains Mono" panose="02000009000000000000" pitchFamily="49" charset="0"/>
                <a:cs typeface="JetBrains Mono" panose="02000009000000000000" pitchFamily="49" charset="0"/>
              </a:defRPr>
            </a:lvl1pPr>
          </a:lstStyle>
          <a:p>
            <a:pPr lvl="0"/>
            <a:r>
              <a:rPr lang="en-GB"/>
              <a:t>NAFN EÐA TITILL</a:t>
            </a:r>
            <a:endParaRPr lang="en-IS"/>
          </a:p>
        </p:txBody>
      </p:sp>
    </p:spTree>
    <p:extLst>
      <p:ext uri="{BB962C8B-B14F-4D97-AF65-F5344CB8AC3E}">
        <p14:creationId xmlns:p14="http://schemas.microsoft.com/office/powerpoint/2010/main" val="2790302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ynd + Texti">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550863" y="584200"/>
            <a:ext cx="5329237" cy="5292725"/>
          </a:xfrm>
          <a:prstGeom prst="roundRect">
            <a:avLst>
              <a:gd name="adj" fmla="val 4540"/>
            </a:avLst>
          </a:prstGeom>
        </p:spPr>
        <p:txBody>
          <a:bodyPr/>
          <a:lstStyle/>
          <a:p>
            <a:r>
              <a:rPr lang="en-GB"/>
              <a:t>Click icon to add picture</a:t>
            </a:r>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6311900" y="584200"/>
            <a:ext cx="5292725" cy="936625"/>
          </a:xfrm>
        </p:spPr>
        <p:txBody>
          <a:bodyPr/>
          <a:lstStyle>
            <a:lvl1pPr>
              <a:defRPr sz="2800">
                <a:solidFill>
                  <a:schemeClr val="tx1"/>
                </a:solidFill>
              </a:defRPr>
            </a:lvl1pPr>
          </a:lstStyle>
          <a:p>
            <a:r>
              <a:rPr lang="en-GB"/>
              <a:t>Titill</a:t>
            </a:r>
            <a:endParaRPr lang="en-IS"/>
          </a:p>
        </p:txBody>
      </p:sp>
      <p:sp>
        <p:nvSpPr>
          <p:cNvPr id="9" name="Text Placeholder 9">
            <a:extLst>
              <a:ext uri="{FF2B5EF4-FFF2-40B4-BE49-F238E27FC236}">
                <a16:creationId xmlns:a16="http://schemas.microsoft.com/office/drawing/2014/main" id="{6BB95312-1994-A08B-A8C2-FB494A3BE33C}"/>
              </a:ext>
            </a:extLst>
          </p:cNvPr>
          <p:cNvSpPr>
            <a:spLocks noGrp="1"/>
          </p:cNvSpPr>
          <p:nvPr>
            <p:ph type="body" sz="quarter" idx="14" hasCustomPrompt="1"/>
          </p:nvPr>
        </p:nvSpPr>
        <p:spPr>
          <a:xfrm>
            <a:off x="6311900" y="1700213"/>
            <a:ext cx="5292725" cy="41767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3022675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i + Myn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6311900" y="584200"/>
            <a:ext cx="5292725" cy="5292725"/>
          </a:xfrm>
          <a:prstGeom prst="roundRect">
            <a:avLst>
              <a:gd name="adj" fmla="val 4540"/>
            </a:avLst>
          </a:prstGeom>
        </p:spPr>
        <p:txBody>
          <a:bodyPr/>
          <a:lstStyle/>
          <a:p>
            <a:r>
              <a:rPr lang="en-GB"/>
              <a:t>Click icon to add picture</a:t>
            </a:r>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559655" y="584200"/>
            <a:ext cx="5320445" cy="936625"/>
          </a:xfrm>
        </p:spPr>
        <p:txBody>
          <a:bodyPr/>
          <a:lstStyle>
            <a:lvl1pPr>
              <a:defRPr sz="2800">
                <a:solidFill>
                  <a:schemeClr val="tx1"/>
                </a:solidFill>
              </a:defRPr>
            </a:lvl1pPr>
          </a:lstStyle>
          <a:p>
            <a:r>
              <a:rPr lang="en-GB"/>
              <a:t>Titill</a:t>
            </a:r>
            <a:endParaRPr lang="en-IS"/>
          </a:p>
        </p:txBody>
      </p:sp>
      <p:sp>
        <p:nvSpPr>
          <p:cNvPr id="3" name="Text Placeholder 9">
            <a:extLst>
              <a:ext uri="{FF2B5EF4-FFF2-40B4-BE49-F238E27FC236}">
                <a16:creationId xmlns:a16="http://schemas.microsoft.com/office/drawing/2014/main" id="{8AC8452E-0B14-A5A8-7741-C98112E9D75A}"/>
              </a:ext>
            </a:extLst>
          </p:cNvPr>
          <p:cNvSpPr>
            <a:spLocks noGrp="1"/>
          </p:cNvSpPr>
          <p:nvPr>
            <p:ph type="body" sz="quarter" idx="14" hasCustomPrompt="1"/>
          </p:nvPr>
        </p:nvSpPr>
        <p:spPr>
          <a:xfrm>
            <a:off x="550863" y="1700213"/>
            <a:ext cx="5329237" cy="41767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30825138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i + Stór myn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2747964" y="584200"/>
            <a:ext cx="8856662" cy="5292725"/>
          </a:xfrm>
          <a:prstGeom prst="roundRect">
            <a:avLst>
              <a:gd name="adj" fmla="val 4540"/>
            </a:avLst>
          </a:prstGeom>
        </p:spPr>
        <p:txBody>
          <a:bodyPr/>
          <a:lstStyle/>
          <a:p>
            <a:r>
              <a:rPr lang="en-GB"/>
              <a:t>Click icon to add picture</a:t>
            </a:r>
            <a:endParaRPr lang="en-IS"/>
          </a:p>
        </p:txBody>
      </p:sp>
      <p:sp>
        <p:nvSpPr>
          <p:cNvPr id="3" name="Text Placeholder 9">
            <a:extLst>
              <a:ext uri="{FF2B5EF4-FFF2-40B4-BE49-F238E27FC236}">
                <a16:creationId xmlns:a16="http://schemas.microsoft.com/office/drawing/2014/main" id="{8AC8452E-0B14-A5A8-7741-C98112E9D75A}"/>
              </a:ext>
            </a:extLst>
          </p:cNvPr>
          <p:cNvSpPr>
            <a:spLocks noGrp="1"/>
          </p:cNvSpPr>
          <p:nvPr>
            <p:ph type="body" sz="quarter" idx="14" hasCustomPrompt="1"/>
          </p:nvPr>
        </p:nvSpPr>
        <p:spPr>
          <a:xfrm>
            <a:off x="550863" y="2426343"/>
            <a:ext cx="5329237" cy="1233569"/>
          </a:xfrm>
          <a:prstGeom prst="roundRect">
            <a:avLst>
              <a:gd name="adj" fmla="val 9622"/>
            </a:avLst>
          </a:prstGeom>
          <a:solidFill>
            <a:schemeClr val="bg2"/>
          </a:solidFill>
          <a:effectLst>
            <a:outerShdw blurRad="190500" dist="38100" dir="2700000" sx="101000" sy="101000" algn="tl" rotWithShape="0">
              <a:prstClr val="black">
                <a:alpha val="5000"/>
              </a:prstClr>
            </a:outerShdw>
          </a:effectLst>
        </p:spPr>
        <p:txBody>
          <a:bodyPr lIns="72000" tIns="180000" rIns="180000" bIns="180000" anchor="ctr">
            <a:spAutoFit/>
          </a:bodyPr>
          <a:lstStyle>
            <a:lvl1pPr marL="177800" indent="0">
              <a:lnSpc>
                <a:spcPct val="150000"/>
              </a:lnSpc>
              <a:buClr>
                <a:schemeClr val="accent1"/>
              </a:buClr>
              <a:buFont typeface="Arial" panose="020B0604020202020204" pitchFamily="34" charset="0"/>
              <a:buNone/>
              <a:tabLst/>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3745437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tór mynd + Texti">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8" name="Picture Placeholder 7">
            <a:extLst>
              <a:ext uri="{FF2B5EF4-FFF2-40B4-BE49-F238E27FC236}">
                <a16:creationId xmlns:a16="http://schemas.microsoft.com/office/drawing/2014/main" id="{9EE0872A-1EB0-4BC5-20EC-BD15850C7468}"/>
              </a:ext>
            </a:extLst>
          </p:cNvPr>
          <p:cNvSpPr>
            <a:spLocks noGrp="1"/>
          </p:cNvSpPr>
          <p:nvPr>
            <p:ph type="pic" sz="quarter" idx="13"/>
          </p:nvPr>
        </p:nvSpPr>
        <p:spPr>
          <a:xfrm>
            <a:off x="550863" y="584200"/>
            <a:ext cx="8856662" cy="5292725"/>
          </a:xfrm>
          <a:prstGeom prst="roundRect">
            <a:avLst>
              <a:gd name="adj" fmla="val 4540"/>
            </a:avLst>
          </a:prstGeom>
        </p:spPr>
        <p:txBody>
          <a:bodyPr/>
          <a:lstStyle/>
          <a:p>
            <a:r>
              <a:rPr lang="en-GB"/>
              <a:t>Click icon to add picture</a:t>
            </a:r>
            <a:endParaRPr lang="en-IS"/>
          </a:p>
        </p:txBody>
      </p:sp>
      <p:sp>
        <p:nvSpPr>
          <p:cNvPr id="3" name="Text Placeholder 9">
            <a:extLst>
              <a:ext uri="{FF2B5EF4-FFF2-40B4-BE49-F238E27FC236}">
                <a16:creationId xmlns:a16="http://schemas.microsoft.com/office/drawing/2014/main" id="{8AC8452E-0B14-A5A8-7741-C98112E9D75A}"/>
              </a:ext>
            </a:extLst>
          </p:cNvPr>
          <p:cNvSpPr>
            <a:spLocks noGrp="1"/>
          </p:cNvSpPr>
          <p:nvPr>
            <p:ph type="body" sz="quarter" idx="14" hasCustomPrompt="1"/>
          </p:nvPr>
        </p:nvSpPr>
        <p:spPr>
          <a:xfrm>
            <a:off x="6311900" y="2426343"/>
            <a:ext cx="5292725" cy="1233569"/>
          </a:xfrm>
          <a:prstGeom prst="roundRect">
            <a:avLst>
              <a:gd name="adj" fmla="val 9622"/>
            </a:avLst>
          </a:prstGeom>
          <a:solidFill>
            <a:schemeClr val="bg2"/>
          </a:solidFill>
          <a:effectLst>
            <a:outerShdw blurRad="190500" dist="38100" dir="2700000" sx="101000" sy="101000" algn="tl" rotWithShape="0">
              <a:prstClr val="black">
                <a:alpha val="5000"/>
              </a:prstClr>
            </a:outerShdw>
          </a:effectLst>
        </p:spPr>
        <p:txBody>
          <a:bodyPr wrap="square" lIns="72000" tIns="180000" rIns="180000" bIns="180000" anchor="ctr">
            <a:spAutoFit/>
          </a:bodyPr>
          <a:lstStyle>
            <a:lvl1pPr marL="177800" indent="0">
              <a:lnSpc>
                <a:spcPct val="150000"/>
              </a:lnSpc>
              <a:buClr>
                <a:schemeClr val="accent1"/>
              </a:buClr>
              <a:buFont typeface="Arial" panose="020B0604020202020204" pitchFamily="34" charset="0"/>
              <a:buNone/>
              <a:tabLst/>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2455588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i + Graf">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559655" y="584200"/>
            <a:ext cx="5320445" cy="936625"/>
          </a:xfrm>
        </p:spPr>
        <p:txBody>
          <a:bodyPr/>
          <a:lstStyle>
            <a:lvl1pPr>
              <a:defRPr sz="2800">
                <a:solidFill>
                  <a:schemeClr val="tx1"/>
                </a:solidFill>
              </a:defRPr>
            </a:lvl1pPr>
          </a:lstStyle>
          <a:p>
            <a:r>
              <a:rPr lang="en-GB"/>
              <a:t>Titill</a:t>
            </a:r>
            <a:endParaRPr lang="en-IS"/>
          </a:p>
        </p:txBody>
      </p:sp>
      <p:sp>
        <p:nvSpPr>
          <p:cNvPr id="7" name="Text Placeholder 9">
            <a:extLst>
              <a:ext uri="{FF2B5EF4-FFF2-40B4-BE49-F238E27FC236}">
                <a16:creationId xmlns:a16="http://schemas.microsoft.com/office/drawing/2014/main" id="{E832FB06-9118-11DD-2397-E9B36214E62B}"/>
              </a:ext>
            </a:extLst>
          </p:cNvPr>
          <p:cNvSpPr>
            <a:spLocks noGrp="1"/>
          </p:cNvSpPr>
          <p:nvPr>
            <p:ph type="body" sz="quarter" idx="14" hasCustomPrompt="1"/>
          </p:nvPr>
        </p:nvSpPr>
        <p:spPr>
          <a:xfrm>
            <a:off x="550863" y="1700213"/>
            <a:ext cx="5329237" cy="41767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9" name="Chart Placeholder 8">
            <a:extLst>
              <a:ext uri="{FF2B5EF4-FFF2-40B4-BE49-F238E27FC236}">
                <a16:creationId xmlns:a16="http://schemas.microsoft.com/office/drawing/2014/main" id="{CAD48EB3-8C5C-6BD2-71A8-97B9FE10DB84}"/>
              </a:ext>
            </a:extLst>
          </p:cNvPr>
          <p:cNvSpPr>
            <a:spLocks noGrp="1"/>
          </p:cNvSpPr>
          <p:nvPr>
            <p:ph type="chart" sz="quarter" idx="15"/>
          </p:nvPr>
        </p:nvSpPr>
        <p:spPr>
          <a:xfrm>
            <a:off x="6768192" y="1045029"/>
            <a:ext cx="4376057" cy="4292146"/>
          </a:xfrm>
          <a:prstGeom prst="rect">
            <a:avLst/>
          </a:prstGeom>
        </p:spPr>
        <p:txBody>
          <a:bodyPr/>
          <a:lstStyle>
            <a:lvl1pPr>
              <a:defRPr>
                <a:solidFill>
                  <a:schemeClr val="tx1"/>
                </a:solidFill>
              </a:defRPr>
            </a:lvl1pPr>
          </a:lstStyle>
          <a:p>
            <a:r>
              <a:rPr lang="en-GB"/>
              <a:t>Click icon to add chart</a:t>
            </a:r>
            <a:endParaRPr lang="en-IS"/>
          </a:p>
        </p:txBody>
      </p:sp>
    </p:spTree>
    <p:extLst>
      <p:ext uri="{BB962C8B-B14F-4D97-AF65-F5344CB8AC3E}">
        <p14:creationId xmlns:p14="http://schemas.microsoft.com/office/powerpoint/2010/main" val="3642334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Graf + Texti">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6320692" y="584200"/>
            <a:ext cx="5320445" cy="936625"/>
          </a:xfrm>
        </p:spPr>
        <p:txBody>
          <a:bodyPr/>
          <a:lstStyle>
            <a:lvl1pPr>
              <a:defRPr sz="2800">
                <a:solidFill>
                  <a:schemeClr val="tx1"/>
                </a:solidFill>
              </a:defRPr>
            </a:lvl1pPr>
          </a:lstStyle>
          <a:p>
            <a:r>
              <a:rPr lang="en-GB"/>
              <a:t>Titill</a:t>
            </a:r>
            <a:endParaRPr lang="en-IS"/>
          </a:p>
        </p:txBody>
      </p:sp>
      <p:sp>
        <p:nvSpPr>
          <p:cNvPr id="7" name="Text Placeholder 9">
            <a:extLst>
              <a:ext uri="{FF2B5EF4-FFF2-40B4-BE49-F238E27FC236}">
                <a16:creationId xmlns:a16="http://schemas.microsoft.com/office/drawing/2014/main" id="{E832FB06-9118-11DD-2397-E9B36214E62B}"/>
              </a:ext>
            </a:extLst>
          </p:cNvPr>
          <p:cNvSpPr>
            <a:spLocks noGrp="1"/>
          </p:cNvSpPr>
          <p:nvPr>
            <p:ph type="body" sz="quarter" idx="14" hasCustomPrompt="1"/>
          </p:nvPr>
        </p:nvSpPr>
        <p:spPr>
          <a:xfrm>
            <a:off x="6311900" y="1700213"/>
            <a:ext cx="5329237" cy="41767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8" name="Chart Placeholder 8">
            <a:extLst>
              <a:ext uri="{FF2B5EF4-FFF2-40B4-BE49-F238E27FC236}">
                <a16:creationId xmlns:a16="http://schemas.microsoft.com/office/drawing/2014/main" id="{CA73A9DB-C796-25D6-F838-8AB2BF3CA0EE}"/>
              </a:ext>
            </a:extLst>
          </p:cNvPr>
          <p:cNvSpPr>
            <a:spLocks noGrp="1"/>
          </p:cNvSpPr>
          <p:nvPr>
            <p:ph type="chart" sz="quarter" idx="15"/>
          </p:nvPr>
        </p:nvSpPr>
        <p:spPr>
          <a:xfrm>
            <a:off x="1007155" y="1045029"/>
            <a:ext cx="4376057" cy="4292146"/>
          </a:xfrm>
          <a:prstGeom prst="rect">
            <a:avLst/>
          </a:prstGeom>
        </p:spPr>
        <p:txBody>
          <a:bodyPr/>
          <a:lstStyle>
            <a:lvl1pPr>
              <a:defRPr>
                <a:solidFill>
                  <a:schemeClr val="tx1"/>
                </a:solidFill>
              </a:defRPr>
            </a:lvl1pPr>
          </a:lstStyle>
          <a:p>
            <a:r>
              <a:rPr lang="en-GB"/>
              <a:t>Click icon to add chart</a:t>
            </a:r>
            <a:endParaRPr lang="en-IS"/>
          </a:p>
        </p:txBody>
      </p:sp>
    </p:spTree>
    <p:extLst>
      <p:ext uri="{BB962C8B-B14F-4D97-AF65-F5344CB8AC3E}">
        <p14:creationId xmlns:p14="http://schemas.microsoft.com/office/powerpoint/2010/main" val="1777994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vö gröf + Texti">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6320692" y="584200"/>
            <a:ext cx="5320445" cy="936625"/>
          </a:xfrm>
        </p:spPr>
        <p:txBody>
          <a:bodyPr/>
          <a:lstStyle>
            <a:lvl1pPr>
              <a:defRPr sz="2800">
                <a:solidFill>
                  <a:schemeClr val="tx1"/>
                </a:solidFill>
              </a:defRPr>
            </a:lvl1pPr>
          </a:lstStyle>
          <a:p>
            <a:r>
              <a:rPr lang="en-GB"/>
              <a:t>Titill</a:t>
            </a:r>
            <a:endParaRPr lang="en-IS"/>
          </a:p>
        </p:txBody>
      </p:sp>
      <p:sp>
        <p:nvSpPr>
          <p:cNvPr id="7" name="Text Placeholder 9">
            <a:extLst>
              <a:ext uri="{FF2B5EF4-FFF2-40B4-BE49-F238E27FC236}">
                <a16:creationId xmlns:a16="http://schemas.microsoft.com/office/drawing/2014/main" id="{E832FB06-9118-11DD-2397-E9B36214E62B}"/>
              </a:ext>
            </a:extLst>
          </p:cNvPr>
          <p:cNvSpPr>
            <a:spLocks noGrp="1"/>
          </p:cNvSpPr>
          <p:nvPr>
            <p:ph type="body" sz="quarter" idx="14" hasCustomPrompt="1"/>
          </p:nvPr>
        </p:nvSpPr>
        <p:spPr>
          <a:xfrm>
            <a:off x="6311900" y="1700213"/>
            <a:ext cx="5329237" cy="41767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19" name="Chart Placeholder 8">
            <a:extLst>
              <a:ext uri="{FF2B5EF4-FFF2-40B4-BE49-F238E27FC236}">
                <a16:creationId xmlns:a16="http://schemas.microsoft.com/office/drawing/2014/main" id="{C9B0008A-75F6-A243-D279-23FAC5EF819F}"/>
              </a:ext>
            </a:extLst>
          </p:cNvPr>
          <p:cNvSpPr>
            <a:spLocks noGrp="1"/>
          </p:cNvSpPr>
          <p:nvPr>
            <p:ph type="chart" sz="quarter" idx="15"/>
          </p:nvPr>
        </p:nvSpPr>
        <p:spPr>
          <a:xfrm>
            <a:off x="1007155" y="404814"/>
            <a:ext cx="4376057" cy="2579686"/>
          </a:xfrm>
          <a:prstGeom prst="rect">
            <a:avLst/>
          </a:prstGeom>
        </p:spPr>
        <p:txBody>
          <a:bodyPr/>
          <a:lstStyle>
            <a:lvl1pPr>
              <a:defRPr>
                <a:solidFill>
                  <a:schemeClr val="tx1"/>
                </a:solidFill>
              </a:defRPr>
            </a:lvl1pPr>
          </a:lstStyle>
          <a:p>
            <a:r>
              <a:rPr lang="en-GB"/>
              <a:t>Click icon to add chart</a:t>
            </a:r>
            <a:endParaRPr lang="en-IS"/>
          </a:p>
        </p:txBody>
      </p:sp>
      <p:sp>
        <p:nvSpPr>
          <p:cNvPr id="20" name="Chart Placeholder 8">
            <a:extLst>
              <a:ext uri="{FF2B5EF4-FFF2-40B4-BE49-F238E27FC236}">
                <a16:creationId xmlns:a16="http://schemas.microsoft.com/office/drawing/2014/main" id="{BC00ABCD-C548-5F03-B22A-F153B69A8BBF}"/>
              </a:ext>
            </a:extLst>
          </p:cNvPr>
          <p:cNvSpPr>
            <a:spLocks noGrp="1"/>
          </p:cNvSpPr>
          <p:nvPr>
            <p:ph type="chart" sz="quarter" idx="16"/>
          </p:nvPr>
        </p:nvSpPr>
        <p:spPr>
          <a:xfrm>
            <a:off x="1007155" y="3429000"/>
            <a:ext cx="4376057" cy="2771775"/>
          </a:xfrm>
          <a:prstGeom prst="rect">
            <a:avLst/>
          </a:prstGeom>
        </p:spPr>
        <p:txBody>
          <a:bodyPr/>
          <a:lstStyle>
            <a:lvl1pPr>
              <a:defRPr>
                <a:solidFill>
                  <a:schemeClr val="tx1"/>
                </a:solidFill>
              </a:defRPr>
            </a:lvl1pPr>
          </a:lstStyle>
          <a:p>
            <a:r>
              <a:rPr lang="en-GB"/>
              <a:t>Click icon to add chart</a:t>
            </a:r>
            <a:endParaRPr lang="en-IS"/>
          </a:p>
        </p:txBody>
      </p:sp>
    </p:spTree>
    <p:extLst>
      <p:ext uri="{BB962C8B-B14F-4D97-AF65-F5344CB8AC3E}">
        <p14:creationId xmlns:p14="http://schemas.microsoft.com/office/powerpoint/2010/main" val="24857752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ill + Texti">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98C9439-00AF-7757-7E56-40BF211CD291}"/>
              </a:ext>
            </a:extLst>
          </p:cNvPr>
          <p:cNvSpPr>
            <a:spLocks noGrp="1"/>
          </p:cNvSpPr>
          <p:nvPr>
            <p:ph type="ftr" sz="quarter" idx="11"/>
          </p:nvPr>
        </p:nvSpPr>
        <p:spPr/>
        <p:txBody>
          <a:bodyPr/>
          <a:lstStyle/>
          <a:p>
            <a:endParaRPr lang="en-IS"/>
          </a:p>
        </p:txBody>
      </p:sp>
      <p:sp>
        <p:nvSpPr>
          <p:cNvPr id="6" name="Slide Number Placeholder 5">
            <a:extLst>
              <a:ext uri="{FF2B5EF4-FFF2-40B4-BE49-F238E27FC236}">
                <a16:creationId xmlns:a16="http://schemas.microsoft.com/office/drawing/2014/main" id="{8914F428-CC76-4A9D-D5D5-40DE5E27E6CE}"/>
              </a:ext>
            </a:extLst>
          </p:cNvPr>
          <p:cNvSpPr>
            <a:spLocks noGrp="1"/>
          </p:cNvSpPr>
          <p:nvPr>
            <p:ph type="sldNum" sz="quarter" idx="12"/>
          </p:nvPr>
        </p:nvSpPr>
        <p:spPr/>
        <p:txBody>
          <a:bodyPr/>
          <a:lstStyle/>
          <a:p>
            <a:fld id="{27C6D06C-735B-A949-A0FE-0666037995B5}" type="slidenum">
              <a:t>‹#›</a:t>
            </a:fld>
            <a:endParaRPr lang="en-IS"/>
          </a:p>
        </p:txBody>
      </p:sp>
      <p:sp>
        <p:nvSpPr>
          <p:cNvPr id="2" name="Title 1">
            <a:extLst>
              <a:ext uri="{FF2B5EF4-FFF2-40B4-BE49-F238E27FC236}">
                <a16:creationId xmlns:a16="http://schemas.microsoft.com/office/drawing/2014/main" id="{C17E331D-5759-5B92-F763-E01261FBC590}"/>
              </a:ext>
            </a:extLst>
          </p:cNvPr>
          <p:cNvSpPr>
            <a:spLocks noGrp="1"/>
          </p:cNvSpPr>
          <p:nvPr>
            <p:ph type="title" hasCustomPrompt="1"/>
          </p:nvPr>
        </p:nvSpPr>
        <p:spPr>
          <a:xfrm>
            <a:off x="559655" y="584200"/>
            <a:ext cx="8308119" cy="936625"/>
          </a:xfrm>
        </p:spPr>
        <p:txBody>
          <a:bodyPr/>
          <a:lstStyle>
            <a:lvl1pPr>
              <a:defRPr sz="2800">
                <a:solidFill>
                  <a:schemeClr val="tx1"/>
                </a:solidFill>
              </a:defRPr>
            </a:lvl1pPr>
          </a:lstStyle>
          <a:p>
            <a:r>
              <a:rPr lang="en-GB"/>
              <a:t>Langur titill og eitt textabox</a:t>
            </a:r>
            <a:endParaRPr lang="en-IS"/>
          </a:p>
        </p:txBody>
      </p:sp>
      <p:sp>
        <p:nvSpPr>
          <p:cNvPr id="9" name="Text Placeholder 9">
            <a:extLst>
              <a:ext uri="{FF2B5EF4-FFF2-40B4-BE49-F238E27FC236}">
                <a16:creationId xmlns:a16="http://schemas.microsoft.com/office/drawing/2014/main" id="{6BB95312-1994-A08B-A8C2-FB494A3BE33C}"/>
              </a:ext>
            </a:extLst>
          </p:cNvPr>
          <p:cNvSpPr>
            <a:spLocks noGrp="1"/>
          </p:cNvSpPr>
          <p:nvPr>
            <p:ph type="body" sz="quarter" idx="14" hasCustomPrompt="1"/>
          </p:nvPr>
        </p:nvSpPr>
        <p:spPr>
          <a:xfrm>
            <a:off x="3287713" y="1700213"/>
            <a:ext cx="5580062" cy="2665412"/>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1727080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ill + Tvö textabox">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3B35DD29-AB70-ED4B-E565-154C1BEFC758}"/>
              </a:ext>
            </a:extLst>
          </p:cNvPr>
          <p:cNvSpPr>
            <a:spLocks noGrp="1"/>
          </p:cNvSpPr>
          <p:nvPr>
            <p:ph type="ftr" sz="quarter" idx="11"/>
          </p:nvPr>
        </p:nvSpPr>
        <p:spPr/>
        <p:txBody>
          <a:bodyPr/>
          <a:lstStyle/>
          <a:p>
            <a:endParaRPr lang="en-IS"/>
          </a:p>
        </p:txBody>
      </p:sp>
      <p:sp>
        <p:nvSpPr>
          <p:cNvPr id="7" name="Slide Number Placeholder 6">
            <a:extLst>
              <a:ext uri="{FF2B5EF4-FFF2-40B4-BE49-F238E27FC236}">
                <a16:creationId xmlns:a16="http://schemas.microsoft.com/office/drawing/2014/main" id="{B80A8066-A734-6188-B1FB-A9A0DF2B4AC2}"/>
              </a:ext>
            </a:extLst>
          </p:cNvPr>
          <p:cNvSpPr>
            <a:spLocks noGrp="1"/>
          </p:cNvSpPr>
          <p:nvPr>
            <p:ph type="sldNum" sz="quarter" idx="12"/>
          </p:nvPr>
        </p:nvSpPr>
        <p:spPr/>
        <p:txBody>
          <a:bodyPr/>
          <a:lstStyle/>
          <a:p>
            <a:fld id="{27C6D06C-735B-A949-A0FE-0666037995B5}" type="slidenum">
              <a:t>‹#›</a:t>
            </a:fld>
            <a:endParaRPr lang="en-IS"/>
          </a:p>
        </p:txBody>
      </p:sp>
      <p:sp>
        <p:nvSpPr>
          <p:cNvPr id="8" name="Title 1">
            <a:extLst>
              <a:ext uri="{FF2B5EF4-FFF2-40B4-BE49-F238E27FC236}">
                <a16:creationId xmlns:a16="http://schemas.microsoft.com/office/drawing/2014/main" id="{795793DB-F2E7-4114-1579-2DB30B5A1BA1}"/>
              </a:ext>
            </a:extLst>
          </p:cNvPr>
          <p:cNvSpPr>
            <a:spLocks noGrp="1"/>
          </p:cNvSpPr>
          <p:nvPr>
            <p:ph type="title" hasCustomPrompt="1"/>
          </p:nvPr>
        </p:nvSpPr>
        <p:spPr>
          <a:xfrm>
            <a:off x="559655" y="584200"/>
            <a:ext cx="8308120" cy="936625"/>
          </a:xfrm>
        </p:spPr>
        <p:txBody>
          <a:bodyPr/>
          <a:lstStyle>
            <a:lvl1pPr>
              <a:defRPr sz="2800">
                <a:solidFill>
                  <a:schemeClr val="tx1"/>
                </a:solidFill>
              </a:defRPr>
            </a:lvl1pPr>
          </a:lstStyle>
          <a:p>
            <a:r>
              <a:rPr lang="en-GB"/>
              <a:t>Titill</a:t>
            </a:r>
            <a:endParaRPr lang="en-IS"/>
          </a:p>
        </p:txBody>
      </p:sp>
      <p:sp>
        <p:nvSpPr>
          <p:cNvPr id="9" name="Text Placeholder 9">
            <a:extLst>
              <a:ext uri="{FF2B5EF4-FFF2-40B4-BE49-F238E27FC236}">
                <a16:creationId xmlns:a16="http://schemas.microsoft.com/office/drawing/2014/main" id="{C97C3291-CA3A-B527-2003-24E725BB1D63}"/>
              </a:ext>
            </a:extLst>
          </p:cNvPr>
          <p:cNvSpPr>
            <a:spLocks noGrp="1"/>
          </p:cNvSpPr>
          <p:nvPr>
            <p:ph type="body" sz="quarter" idx="14" hasCustomPrompt="1"/>
          </p:nvPr>
        </p:nvSpPr>
        <p:spPr>
          <a:xfrm>
            <a:off x="550863" y="2492375"/>
            <a:ext cx="4029301" cy="3384550"/>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10" name="Text Placeholder 9">
            <a:extLst>
              <a:ext uri="{FF2B5EF4-FFF2-40B4-BE49-F238E27FC236}">
                <a16:creationId xmlns:a16="http://schemas.microsoft.com/office/drawing/2014/main" id="{998CE9CB-4ACA-1899-0A7E-A1A2DC015FA2}"/>
              </a:ext>
            </a:extLst>
          </p:cNvPr>
          <p:cNvSpPr>
            <a:spLocks noGrp="1"/>
          </p:cNvSpPr>
          <p:nvPr>
            <p:ph type="body" sz="quarter" idx="15"/>
          </p:nvPr>
        </p:nvSpPr>
        <p:spPr>
          <a:xfrm>
            <a:off x="550863" y="1799465"/>
            <a:ext cx="259766" cy="414865"/>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nSpc>
                <a:spcPct val="150000"/>
              </a:lnSpc>
              <a:buClr>
                <a:schemeClr val="accent1"/>
              </a:buClr>
              <a:buFont typeface="Arial" panose="020B0604020202020204" pitchFamily="34" charset="0"/>
              <a:buNone/>
              <a:defRPr sz="120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Click to edit Master text styles</a:t>
            </a:r>
          </a:p>
        </p:txBody>
      </p:sp>
      <p:sp>
        <p:nvSpPr>
          <p:cNvPr id="11" name="Text Placeholder 9">
            <a:extLst>
              <a:ext uri="{FF2B5EF4-FFF2-40B4-BE49-F238E27FC236}">
                <a16:creationId xmlns:a16="http://schemas.microsoft.com/office/drawing/2014/main" id="{A6AEAACC-0CE5-A722-F3E3-9710A91FE3CA}"/>
              </a:ext>
            </a:extLst>
          </p:cNvPr>
          <p:cNvSpPr>
            <a:spLocks noGrp="1"/>
          </p:cNvSpPr>
          <p:nvPr>
            <p:ph type="body" sz="quarter" idx="16" hasCustomPrompt="1"/>
          </p:nvPr>
        </p:nvSpPr>
        <p:spPr>
          <a:xfrm>
            <a:off x="6312024" y="2492375"/>
            <a:ext cx="4007633" cy="3384550"/>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13" name="Text Placeholder 9">
            <a:extLst>
              <a:ext uri="{FF2B5EF4-FFF2-40B4-BE49-F238E27FC236}">
                <a16:creationId xmlns:a16="http://schemas.microsoft.com/office/drawing/2014/main" id="{D9D1CC53-127E-803A-C21F-FD5912F8E74C}"/>
              </a:ext>
            </a:extLst>
          </p:cNvPr>
          <p:cNvSpPr>
            <a:spLocks noGrp="1"/>
          </p:cNvSpPr>
          <p:nvPr>
            <p:ph type="body" sz="quarter" idx="17"/>
          </p:nvPr>
        </p:nvSpPr>
        <p:spPr>
          <a:xfrm>
            <a:off x="6312024" y="1799465"/>
            <a:ext cx="259766" cy="414865"/>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nSpc>
                <a:spcPct val="150000"/>
              </a:lnSpc>
              <a:buClr>
                <a:schemeClr val="accent1"/>
              </a:buClr>
              <a:buFont typeface="Arial" panose="020B0604020202020204" pitchFamily="34" charset="0"/>
              <a:buNone/>
              <a:defRPr sz="120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Click to edit Master text styles</a:t>
            </a:r>
          </a:p>
        </p:txBody>
      </p:sp>
    </p:spTree>
    <p:extLst>
      <p:ext uri="{BB962C8B-B14F-4D97-AF65-F5344CB8AC3E}">
        <p14:creationId xmlns:p14="http://schemas.microsoft.com/office/powerpoint/2010/main" val="32150193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ill + Þrjú textabo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831CA-2604-1F8D-1195-96D1FCE42B19}"/>
              </a:ext>
            </a:extLst>
          </p:cNvPr>
          <p:cNvSpPr>
            <a:spLocks noGrp="1"/>
          </p:cNvSpPr>
          <p:nvPr>
            <p:ph type="title"/>
          </p:nvPr>
        </p:nvSpPr>
        <p:spPr>
          <a:xfrm>
            <a:off x="550863" y="584200"/>
            <a:ext cx="6988140" cy="936625"/>
          </a:xfrm>
        </p:spPr>
        <p:txBody>
          <a:bodyPr/>
          <a:lstStyle/>
          <a:p>
            <a:r>
              <a:rPr lang="en-GB"/>
              <a:t>Click to edit Master title style</a:t>
            </a:r>
            <a:endParaRPr lang="en-IS"/>
          </a:p>
        </p:txBody>
      </p:sp>
      <p:sp>
        <p:nvSpPr>
          <p:cNvPr id="3" name="Footer Placeholder 2">
            <a:extLst>
              <a:ext uri="{FF2B5EF4-FFF2-40B4-BE49-F238E27FC236}">
                <a16:creationId xmlns:a16="http://schemas.microsoft.com/office/drawing/2014/main" id="{0BA6BDDA-5A4A-F5A7-AE1A-5849926CE759}"/>
              </a:ext>
            </a:extLst>
          </p:cNvPr>
          <p:cNvSpPr>
            <a:spLocks noGrp="1"/>
          </p:cNvSpPr>
          <p:nvPr>
            <p:ph type="ftr" sz="quarter" idx="10"/>
          </p:nvPr>
        </p:nvSpPr>
        <p:spPr/>
        <p:txBody>
          <a:bodyPr/>
          <a:lstStyle/>
          <a:p>
            <a:r>
              <a:rPr lang="en-GB"/>
              <a:t>Footer</a:t>
            </a:r>
            <a:endParaRPr lang="en-IS"/>
          </a:p>
        </p:txBody>
      </p:sp>
      <p:sp>
        <p:nvSpPr>
          <p:cNvPr id="4" name="Slide Number Placeholder 3">
            <a:extLst>
              <a:ext uri="{FF2B5EF4-FFF2-40B4-BE49-F238E27FC236}">
                <a16:creationId xmlns:a16="http://schemas.microsoft.com/office/drawing/2014/main" id="{9B2F25FD-F65C-266C-98B4-196262C6AA32}"/>
              </a:ext>
            </a:extLst>
          </p:cNvPr>
          <p:cNvSpPr>
            <a:spLocks noGrp="1"/>
          </p:cNvSpPr>
          <p:nvPr>
            <p:ph type="sldNum" sz="quarter" idx="11"/>
          </p:nvPr>
        </p:nvSpPr>
        <p:spPr/>
        <p:txBody>
          <a:bodyPr/>
          <a:lstStyle/>
          <a:p>
            <a:fld id="{27C6D06C-735B-A949-A0FE-0666037995B5}" type="slidenum">
              <a:rPr lang="en-IS"/>
              <a:pPr/>
              <a:t>‹#›</a:t>
            </a:fld>
            <a:r>
              <a:rPr lang="en-IS"/>
              <a:t> </a:t>
            </a:r>
          </a:p>
        </p:txBody>
      </p:sp>
      <p:sp>
        <p:nvSpPr>
          <p:cNvPr id="7" name="Text Placeholder 9">
            <a:extLst>
              <a:ext uri="{FF2B5EF4-FFF2-40B4-BE49-F238E27FC236}">
                <a16:creationId xmlns:a16="http://schemas.microsoft.com/office/drawing/2014/main" id="{23B53CC9-8426-7864-1487-D6399FCDCCD2}"/>
              </a:ext>
            </a:extLst>
          </p:cNvPr>
          <p:cNvSpPr>
            <a:spLocks noGrp="1"/>
          </p:cNvSpPr>
          <p:nvPr>
            <p:ph type="body" sz="quarter" idx="15"/>
          </p:nvPr>
        </p:nvSpPr>
        <p:spPr>
          <a:xfrm>
            <a:off x="550863" y="1799465"/>
            <a:ext cx="259766" cy="414865"/>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nSpc>
                <a:spcPct val="150000"/>
              </a:lnSpc>
              <a:buClr>
                <a:schemeClr val="accent1"/>
              </a:buClr>
              <a:buFont typeface="Arial" panose="020B0604020202020204" pitchFamily="34" charset="0"/>
              <a:buNone/>
              <a:defRPr sz="120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Click to edit Master text styles</a:t>
            </a:r>
          </a:p>
        </p:txBody>
      </p:sp>
      <p:sp>
        <p:nvSpPr>
          <p:cNvPr id="8" name="Text Placeholder 9">
            <a:extLst>
              <a:ext uri="{FF2B5EF4-FFF2-40B4-BE49-F238E27FC236}">
                <a16:creationId xmlns:a16="http://schemas.microsoft.com/office/drawing/2014/main" id="{512015A2-622D-9E92-6576-CBDF6ED7170F}"/>
              </a:ext>
            </a:extLst>
          </p:cNvPr>
          <p:cNvSpPr>
            <a:spLocks noGrp="1"/>
          </p:cNvSpPr>
          <p:nvPr>
            <p:ph type="body" sz="quarter" idx="16" hasCustomPrompt="1"/>
          </p:nvPr>
        </p:nvSpPr>
        <p:spPr>
          <a:xfrm>
            <a:off x="3734166" y="2492375"/>
            <a:ext cx="2584081" cy="3384550"/>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9" name="Text Placeholder 9">
            <a:extLst>
              <a:ext uri="{FF2B5EF4-FFF2-40B4-BE49-F238E27FC236}">
                <a16:creationId xmlns:a16="http://schemas.microsoft.com/office/drawing/2014/main" id="{3D7C1940-1FEE-D4ED-2E25-FAF79783FA02}"/>
              </a:ext>
            </a:extLst>
          </p:cNvPr>
          <p:cNvSpPr>
            <a:spLocks noGrp="1"/>
          </p:cNvSpPr>
          <p:nvPr>
            <p:ph type="body" sz="quarter" idx="17"/>
          </p:nvPr>
        </p:nvSpPr>
        <p:spPr>
          <a:xfrm>
            <a:off x="3677452" y="1799465"/>
            <a:ext cx="259766" cy="414865"/>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nSpc>
                <a:spcPct val="150000"/>
              </a:lnSpc>
              <a:buClr>
                <a:schemeClr val="accent1"/>
              </a:buClr>
              <a:buFont typeface="Arial" panose="020B0604020202020204" pitchFamily="34" charset="0"/>
              <a:buNone/>
              <a:defRPr sz="120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Click to edit Master text styles</a:t>
            </a:r>
          </a:p>
        </p:txBody>
      </p:sp>
      <p:sp>
        <p:nvSpPr>
          <p:cNvPr id="11" name="Text Placeholder 9">
            <a:extLst>
              <a:ext uri="{FF2B5EF4-FFF2-40B4-BE49-F238E27FC236}">
                <a16:creationId xmlns:a16="http://schemas.microsoft.com/office/drawing/2014/main" id="{D894A890-D371-58B0-63BA-DBDBDAF12F0F}"/>
              </a:ext>
            </a:extLst>
          </p:cNvPr>
          <p:cNvSpPr>
            <a:spLocks noGrp="1"/>
          </p:cNvSpPr>
          <p:nvPr>
            <p:ph type="body" sz="quarter" idx="19"/>
          </p:nvPr>
        </p:nvSpPr>
        <p:spPr>
          <a:xfrm>
            <a:off x="6821969" y="1799465"/>
            <a:ext cx="259766" cy="414865"/>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wrap="none" anchor="ctr">
            <a:spAutoFit/>
          </a:bodyPr>
          <a:lstStyle>
            <a:lvl1pPr marL="0" indent="0">
              <a:lnSpc>
                <a:spcPct val="150000"/>
              </a:lnSpc>
              <a:buClr>
                <a:schemeClr val="accent1"/>
              </a:buClr>
              <a:buFont typeface="Arial" panose="020B0604020202020204" pitchFamily="34" charset="0"/>
              <a:buNone/>
              <a:defRPr sz="1200" cap="all" spc="0" baseline="0">
                <a:latin typeface="JetBrains Mono" panose="02000009000000000000" pitchFamily="49" charset="0"/>
                <a:ea typeface="JetBrains Mono" panose="02000009000000000000" pitchFamily="49" charset="0"/>
                <a:cs typeface="JetBrains Mono" panose="02000009000000000000" pitchFamily="49" charset="0"/>
              </a:defRPr>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Click to edit Master text styles</a:t>
            </a:r>
          </a:p>
        </p:txBody>
      </p:sp>
      <p:sp>
        <p:nvSpPr>
          <p:cNvPr id="14" name="Text Placeholder 9">
            <a:extLst>
              <a:ext uri="{FF2B5EF4-FFF2-40B4-BE49-F238E27FC236}">
                <a16:creationId xmlns:a16="http://schemas.microsoft.com/office/drawing/2014/main" id="{A5314D07-6968-9FBE-6D87-89D975C4C132}"/>
              </a:ext>
            </a:extLst>
          </p:cNvPr>
          <p:cNvSpPr>
            <a:spLocks noGrp="1"/>
          </p:cNvSpPr>
          <p:nvPr>
            <p:ph type="body" sz="quarter" idx="20" hasCustomPrompt="1"/>
          </p:nvPr>
        </p:nvSpPr>
        <p:spPr>
          <a:xfrm>
            <a:off x="6867579" y="2492375"/>
            <a:ext cx="2584081" cy="3384550"/>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
        <p:nvSpPr>
          <p:cNvPr id="15" name="Text Placeholder 9">
            <a:extLst>
              <a:ext uri="{FF2B5EF4-FFF2-40B4-BE49-F238E27FC236}">
                <a16:creationId xmlns:a16="http://schemas.microsoft.com/office/drawing/2014/main" id="{8979F352-09A4-FE5B-AFE1-A52B91434D6A}"/>
              </a:ext>
            </a:extLst>
          </p:cNvPr>
          <p:cNvSpPr>
            <a:spLocks noGrp="1"/>
          </p:cNvSpPr>
          <p:nvPr>
            <p:ph type="body" sz="quarter" idx="21" hasCustomPrompt="1"/>
          </p:nvPr>
        </p:nvSpPr>
        <p:spPr>
          <a:xfrm>
            <a:off x="550863" y="2492375"/>
            <a:ext cx="2584081" cy="3384550"/>
          </a:xfrm>
          <a:prstGeom prst="rect">
            <a:avLst/>
          </a:prstGeom>
        </p:spPr>
        <p:txBody>
          <a:bodyPr/>
          <a:lstStyle>
            <a:lvl1pPr marL="0" indent="0">
              <a:lnSpc>
                <a:spcPct val="150000"/>
              </a:lnSpc>
              <a:buClr>
                <a:schemeClr val="accent1"/>
              </a:buClr>
              <a:buFont typeface="Arial" panose="020B0604020202020204" pitchFamily="34" charset="0"/>
              <a:buNone/>
              <a:defRPr sz="1200" spc="0"/>
            </a:lvl1pPr>
            <a:lvl2pPr marL="914400" indent="-457200">
              <a:buClr>
                <a:schemeClr val="accent1"/>
              </a:buClr>
              <a:buFont typeface="Arial" panose="020B0604020202020204" pitchFamily="34" charset="0"/>
              <a:buChar char="•"/>
              <a:defRPr sz="2000"/>
            </a:lvl2pPr>
            <a:lvl3pPr marL="1371600" indent="-457200">
              <a:buClr>
                <a:schemeClr val="accent1"/>
              </a:buClr>
              <a:buFont typeface="Arial" panose="020B0604020202020204" pitchFamily="34" charset="0"/>
              <a:buChar char="•"/>
              <a:defRPr sz="1800"/>
            </a:lvl3pPr>
            <a:lvl4pPr marL="1714500" indent="-342900">
              <a:buClr>
                <a:schemeClr val="accent1"/>
              </a:buClr>
              <a:buFont typeface="Arial" panose="020B0604020202020204" pitchFamily="34" charset="0"/>
              <a:buChar char="•"/>
              <a:defRPr sz="1600"/>
            </a:lvl4pPr>
            <a:lvl5pPr marL="2171700" indent="-342900">
              <a:buClr>
                <a:schemeClr val="accent1"/>
              </a:buClr>
              <a:buFont typeface="Arial" panose="020B0604020202020204" pitchFamily="34" charset="0"/>
              <a:buChar char="•"/>
              <a:defRPr sz="1400"/>
            </a:lvl5pPr>
          </a:lstStyle>
          <a:p>
            <a:pPr lvl="0"/>
            <a:r>
              <a:rPr lang="en-GB"/>
              <a:t>Lorem ipsum dolor sit amet, consectetur adipiscing elit. Praesent in tempor augue. Vestibulum vestibulum risus sit amet lectus venenatis, semper commodo justo tincidunt.</a:t>
            </a:r>
            <a:endParaRPr lang="en-IS"/>
          </a:p>
        </p:txBody>
      </p:sp>
    </p:spTree>
    <p:extLst>
      <p:ext uri="{BB962C8B-B14F-4D97-AF65-F5344CB8AC3E}">
        <p14:creationId xmlns:p14="http://schemas.microsoft.com/office/powerpoint/2010/main" val="15743473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C398FCAD-6C8F-43F0-0C97-9D0AAC4CE862}"/>
              </a:ext>
            </a:extLst>
          </p:cNvPr>
          <p:cNvSpPr>
            <a:spLocks noGrp="1"/>
          </p:cNvSpPr>
          <p:nvPr>
            <p:ph type="ftr" sz="quarter" idx="11"/>
          </p:nvPr>
        </p:nvSpPr>
        <p:spPr>
          <a:xfrm>
            <a:off x="8865463" y="6202848"/>
            <a:ext cx="690812" cy="324594"/>
          </a:xfrm>
        </p:spPr>
        <p:txBody>
          <a:bodyPr/>
          <a:lstStyle/>
          <a:p>
            <a:endParaRPr lang="en-IS"/>
          </a:p>
        </p:txBody>
      </p:sp>
      <p:sp>
        <p:nvSpPr>
          <p:cNvPr id="5" name="Slide Number Placeholder 5">
            <a:extLst>
              <a:ext uri="{FF2B5EF4-FFF2-40B4-BE49-F238E27FC236}">
                <a16:creationId xmlns:a16="http://schemas.microsoft.com/office/drawing/2014/main" id="{41B1B7E0-35C1-1165-0A5A-342D36C00F2B}"/>
              </a:ext>
            </a:extLst>
          </p:cNvPr>
          <p:cNvSpPr>
            <a:spLocks noGrp="1"/>
          </p:cNvSpPr>
          <p:nvPr>
            <p:ph type="sldNum" sz="quarter" idx="12"/>
          </p:nvPr>
        </p:nvSpPr>
        <p:spPr>
          <a:xfrm>
            <a:off x="9907249" y="6200775"/>
            <a:ext cx="644524" cy="323850"/>
          </a:xfrm>
        </p:spPr>
        <p:txBody>
          <a:bodyPr/>
          <a:lstStyle/>
          <a:p>
            <a:fld id="{27C6D06C-735B-A949-A0FE-0666037995B5}" type="slidenum">
              <a:t>‹#›</a:t>
            </a:fld>
            <a:endParaRPr lang="en-IS"/>
          </a:p>
        </p:txBody>
      </p:sp>
      <p:sp>
        <p:nvSpPr>
          <p:cNvPr id="3" name="Title 1">
            <a:extLst>
              <a:ext uri="{FF2B5EF4-FFF2-40B4-BE49-F238E27FC236}">
                <a16:creationId xmlns:a16="http://schemas.microsoft.com/office/drawing/2014/main" id="{C93DFD66-318D-793E-61F8-F4F3FA8616F4}"/>
              </a:ext>
            </a:extLst>
          </p:cNvPr>
          <p:cNvSpPr>
            <a:spLocks noGrp="1"/>
          </p:cNvSpPr>
          <p:nvPr>
            <p:ph type="title"/>
          </p:nvPr>
        </p:nvSpPr>
        <p:spPr>
          <a:xfrm>
            <a:off x="550863" y="584200"/>
            <a:ext cx="6988140" cy="936625"/>
          </a:xfrm>
        </p:spPr>
        <p:txBody>
          <a:bodyPr/>
          <a:lstStyle/>
          <a:p>
            <a:r>
              <a:rPr lang="en-GB"/>
              <a:t>Click to edit Master title style</a:t>
            </a:r>
            <a:endParaRPr lang="en-IS"/>
          </a:p>
        </p:txBody>
      </p:sp>
    </p:spTree>
    <p:extLst>
      <p:ext uri="{BB962C8B-B14F-4D97-AF65-F5344CB8AC3E}">
        <p14:creationId xmlns:p14="http://schemas.microsoft.com/office/powerpoint/2010/main" val="1281667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kaglæra">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D7A36DB7-A5D8-8441-1A25-1DD74E78BC8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677E15F-24CE-256D-C814-C34AED8874DF}"/>
              </a:ext>
            </a:extLst>
          </p:cNvPr>
          <p:cNvSpPr>
            <a:spLocks noGrp="1"/>
          </p:cNvSpPr>
          <p:nvPr>
            <p:ph type="title" hasCustomPrompt="1"/>
          </p:nvPr>
        </p:nvSpPr>
        <p:spPr>
          <a:xfrm>
            <a:off x="559655" y="2060687"/>
            <a:ext cx="8308119" cy="2834594"/>
          </a:xfrm>
        </p:spPr>
        <p:txBody>
          <a:bodyPr anchor="ctr"/>
          <a:lstStyle>
            <a:lvl1pPr>
              <a:defRPr sz="3600" b="0" i="0">
                <a:latin typeface="Uncut Sans" pitchFamily="2" charset="77"/>
              </a:defRPr>
            </a:lvl1pPr>
          </a:lstStyle>
          <a:p>
            <a:r>
              <a:rPr lang="en-GB"/>
              <a:t>Titill kafla með mynstri</a:t>
            </a:r>
            <a:endParaRPr lang="en-IS"/>
          </a:p>
        </p:txBody>
      </p:sp>
    </p:spTree>
    <p:extLst>
      <p:ext uri="{BB962C8B-B14F-4D97-AF65-F5344CB8AC3E}">
        <p14:creationId xmlns:p14="http://schemas.microsoft.com/office/powerpoint/2010/main" val="1099779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sv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6DA2CF-3F79-1E39-F55F-FDCAF5EEDCE9}"/>
              </a:ext>
            </a:extLst>
          </p:cNvPr>
          <p:cNvSpPr>
            <a:spLocks noGrp="1"/>
          </p:cNvSpPr>
          <p:nvPr>
            <p:ph type="title"/>
          </p:nvPr>
        </p:nvSpPr>
        <p:spPr>
          <a:xfrm>
            <a:off x="559656" y="584200"/>
            <a:ext cx="6988140" cy="936625"/>
          </a:xfrm>
          <a:prstGeom prst="rect">
            <a:avLst/>
          </a:prstGeom>
        </p:spPr>
        <p:txBody>
          <a:bodyPr vert="horz" lIns="91440" tIns="45720" rIns="91440" bIns="45720" rtlCol="0" anchor="ctr">
            <a:noAutofit/>
          </a:bodyPr>
          <a:lstStyle/>
          <a:p>
            <a:r>
              <a:rPr lang="en-GB"/>
              <a:t>Click to edit Master title style</a:t>
            </a:r>
            <a:endParaRPr lang="en-IS"/>
          </a:p>
        </p:txBody>
      </p:sp>
      <p:sp>
        <p:nvSpPr>
          <p:cNvPr id="5" name="Footer Placeholder 4">
            <a:extLst>
              <a:ext uri="{FF2B5EF4-FFF2-40B4-BE49-F238E27FC236}">
                <a16:creationId xmlns:a16="http://schemas.microsoft.com/office/drawing/2014/main" id="{9DAD7C4C-1074-C104-5947-8087C5F13D37}"/>
              </a:ext>
            </a:extLst>
          </p:cNvPr>
          <p:cNvSpPr>
            <a:spLocks noGrp="1"/>
          </p:cNvSpPr>
          <p:nvPr>
            <p:ph type="ftr" sz="quarter" idx="3"/>
          </p:nvPr>
        </p:nvSpPr>
        <p:spPr>
          <a:xfrm>
            <a:off x="8865463" y="6202848"/>
            <a:ext cx="690812" cy="324594"/>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vert="horz" wrap="none" lIns="91440" tIns="45720" rIns="91440" bIns="45720" rtlCol="0" anchor="ctr">
            <a:spAutoFit/>
          </a:bodyPr>
          <a:lstStyle>
            <a:lvl1pPr algn="r">
              <a:defRPr sz="900" cap="all" baseline="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r>
              <a:rPr lang="en-GB"/>
              <a:t>Footer</a:t>
            </a:r>
            <a:endParaRPr lang="en-IS"/>
          </a:p>
        </p:txBody>
      </p:sp>
      <p:sp>
        <p:nvSpPr>
          <p:cNvPr id="6" name="Slide Number Placeholder 5">
            <a:extLst>
              <a:ext uri="{FF2B5EF4-FFF2-40B4-BE49-F238E27FC236}">
                <a16:creationId xmlns:a16="http://schemas.microsoft.com/office/drawing/2014/main" id="{0BAFE9EF-C11E-3195-5761-BD1C8FD75B9F}"/>
              </a:ext>
            </a:extLst>
          </p:cNvPr>
          <p:cNvSpPr>
            <a:spLocks noGrp="1"/>
          </p:cNvSpPr>
          <p:nvPr>
            <p:ph type="sldNum" sz="quarter" idx="4"/>
          </p:nvPr>
        </p:nvSpPr>
        <p:spPr>
          <a:xfrm>
            <a:off x="9907249" y="6200775"/>
            <a:ext cx="644524" cy="323850"/>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vert="horz" lIns="91440" tIns="45720" rIns="91440" bIns="45720" rtlCol="0" anchor="ctr"/>
          <a:lstStyle>
            <a:lvl1pPr algn="ctr">
              <a:defRPr sz="90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stStyle>
          <a:p>
            <a:fld id="{27C6D06C-735B-A949-A0FE-0666037995B5}" type="slidenum">
              <a:rPr lang="en-IS"/>
              <a:pPr/>
              <a:t>‹#›</a:t>
            </a:fld>
            <a:r>
              <a:rPr lang="en-IS"/>
              <a:t> </a:t>
            </a:r>
          </a:p>
        </p:txBody>
      </p:sp>
      <p:pic>
        <p:nvPicPr>
          <p:cNvPr id="21" name="Graphic 20">
            <a:extLst>
              <a:ext uri="{FF2B5EF4-FFF2-40B4-BE49-F238E27FC236}">
                <a16:creationId xmlns:a16="http://schemas.microsoft.com/office/drawing/2014/main" id="{30473D7A-A3F7-D9E5-1496-CD3C85199788}"/>
              </a:ext>
            </a:extLst>
          </p:cNvPr>
          <p:cNvPicPr>
            <a:picLocks noChangeAspect="1"/>
          </p:cNvPicPr>
          <p:nvPr userDrawn="1"/>
        </p:nvPicPr>
        <p:blipFill>
          <a:blip r:embed="rId25">
            <a:extLst>
              <a:ext uri="{96DAC541-7B7A-43D3-8B79-37D633B846F1}">
                <asvg:svgBlip xmlns:asvg="http://schemas.microsoft.com/office/drawing/2016/SVG/main" r:embed="rId26"/>
              </a:ext>
            </a:extLst>
          </a:blip>
          <a:srcRect/>
          <a:stretch/>
        </p:blipFill>
        <p:spPr>
          <a:xfrm>
            <a:off x="10688798" y="6101356"/>
            <a:ext cx="1095214" cy="535564"/>
          </a:xfrm>
          <a:prstGeom prst="rect">
            <a:avLst/>
          </a:prstGeom>
        </p:spPr>
      </p:pic>
    </p:spTree>
    <p:extLst>
      <p:ext uri="{BB962C8B-B14F-4D97-AF65-F5344CB8AC3E}">
        <p14:creationId xmlns:p14="http://schemas.microsoft.com/office/powerpoint/2010/main" val="1255942332"/>
      </p:ext>
    </p:extLst>
  </p:cSld>
  <p:clrMap bg1="dk1" tx1="lt1" bg2="dk2" tx2="lt2" accent1="accent1" accent2="accent2" accent3="accent3" accent4="accent4" accent5="accent5" accent6="accent6" hlink="hlink" folHlink="folHlink"/>
  <p:sldLayoutIdLst>
    <p:sldLayoutId id="2147483649" r:id="rId1"/>
    <p:sldLayoutId id="2147483666" r:id="rId2"/>
    <p:sldLayoutId id="2147483674" r:id="rId3"/>
    <p:sldLayoutId id="2147483675" r:id="rId4"/>
    <p:sldLayoutId id="2147483677" r:id="rId5"/>
    <p:sldLayoutId id="2147483678" r:id="rId6"/>
    <p:sldLayoutId id="2147483651" r:id="rId7"/>
    <p:sldLayoutId id="2147483680" r:id="rId8"/>
    <p:sldLayoutId id="2147483659" r:id="rId9"/>
    <p:sldLayoutId id="2147483669" r:id="rId10"/>
    <p:sldLayoutId id="2147483665" r:id="rId11"/>
    <p:sldLayoutId id="2147483660" r:id="rId12"/>
    <p:sldLayoutId id="2147483661" r:id="rId13"/>
    <p:sldLayoutId id="2147483667" r:id="rId14"/>
    <p:sldLayoutId id="2147483671" r:id="rId15"/>
    <p:sldLayoutId id="2147483670" r:id="rId16"/>
    <p:sldLayoutId id="2147483672" r:id="rId17"/>
    <p:sldLayoutId id="2147483673" r:id="rId18"/>
    <p:sldLayoutId id="2147483664" r:id="rId19"/>
    <p:sldLayoutId id="2147483652" r:id="rId20"/>
    <p:sldLayoutId id="2147483676" r:id="rId21"/>
    <p:sldLayoutId id="2147483668" r:id="rId22"/>
    <p:sldLayoutId id="2147483679" r:id="rId23"/>
  </p:sldLayoutIdLst>
  <p:hf hdr="0" dt="0"/>
  <p:txStyles>
    <p:titleStyle>
      <a:lvl1pPr algn="l" defTabSz="914400" rtl="0" eaLnBrk="1" latinLnBrk="0" hangingPunct="1">
        <a:lnSpc>
          <a:spcPct val="90000"/>
        </a:lnSpc>
        <a:spcBef>
          <a:spcPct val="0"/>
        </a:spcBef>
        <a:buNone/>
        <a:defRPr sz="2800" b="0" i="0" kern="1200" spc="0">
          <a:solidFill>
            <a:schemeClr val="tx1"/>
          </a:solidFill>
          <a:latin typeface="Uncut Sans Medium"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I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FBAE40"/>
          </p15:clr>
        </p15:guide>
        <p15:guide id="3" orient="horz" pos="4110" userDrawn="1">
          <p15:clr>
            <a:srgbClr val="000000"/>
          </p15:clr>
        </p15:guide>
        <p15:guide id="4" orient="horz" pos="3906" userDrawn="1">
          <p15:clr>
            <a:srgbClr val="5ACBF0"/>
          </p15:clr>
        </p15:guide>
        <p15:guide id="5" orient="horz" pos="368" userDrawn="1">
          <p15:clr>
            <a:srgbClr val="5ACBF0"/>
          </p15:clr>
        </p15:guide>
        <p15:guide id="6" orient="horz" pos="255" userDrawn="1">
          <p15:clr>
            <a:srgbClr val="000000"/>
          </p15:clr>
        </p15:guide>
        <p15:guide id="7" pos="234" userDrawn="1">
          <p15:clr>
            <a:srgbClr val="000000"/>
          </p15:clr>
        </p15:guide>
        <p15:guide id="8" pos="347" userDrawn="1">
          <p15:clr>
            <a:srgbClr val="5ACBF0"/>
          </p15:clr>
        </p15:guide>
        <p15:guide id="9" pos="7310" userDrawn="1">
          <p15:clr>
            <a:srgbClr val="5ACBF0"/>
          </p15:clr>
        </p15:guide>
        <p15:guide id="10" pos="7423" userDrawn="1">
          <p15:clr>
            <a:srgbClr val="000000"/>
          </p15:clr>
        </p15:guide>
        <p15:guide id="11" pos="3704" userDrawn="1">
          <p15:clr>
            <a:srgbClr val="FBAE40"/>
          </p15:clr>
        </p15:guide>
        <p15:guide id="12" orient="horz" pos="958" userDrawn="1">
          <p15:clr>
            <a:srgbClr val="A4A3A4"/>
          </p15:clr>
        </p15:guide>
        <p15:guide id="13" orient="horz" pos="1570" userDrawn="1">
          <p15:clr>
            <a:srgbClr val="A4A3A4"/>
          </p15:clr>
        </p15:guide>
        <p15:guide id="14" orient="horz" pos="2750" userDrawn="1">
          <p15:clr>
            <a:srgbClr val="A4A3A4"/>
          </p15:clr>
        </p15:guide>
        <p15:guide id="15" orient="horz" pos="3362" userDrawn="1">
          <p15:clr>
            <a:srgbClr val="A4A3A4"/>
          </p15:clr>
        </p15:guide>
        <p15:guide id="16" pos="2071" userDrawn="1">
          <p15:clr>
            <a:srgbClr val="A4A3A4"/>
          </p15:clr>
        </p15:guide>
        <p15:guide id="17" pos="5586" userDrawn="1">
          <p15:clr>
            <a:srgbClr val="A4A3A4"/>
          </p15:clr>
        </p15:guide>
        <p15:guide id="18" orient="horz" pos="1071" userDrawn="1">
          <p15:clr>
            <a:srgbClr val="FBAE40"/>
          </p15:clr>
        </p15:guide>
        <p15:guide id="19" pos="3976" userDrawn="1">
          <p15:clr>
            <a:srgbClr val="FBAE40"/>
          </p15:clr>
        </p15:guide>
        <p15:guide id="20" orient="horz" pos="3702" userDrawn="1">
          <p15:clr>
            <a:srgbClr val="FBAE4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45345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460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3DA98-2E3D-4EE4-DF06-9DCBE3582280}"/>
              </a:ext>
            </a:extLst>
          </p:cNvPr>
          <p:cNvSpPr>
            <a:spLocks noGrp="1"/>
          </p:cNvSpPr>
          <p:nvPr>
            <p:ph type="title"/>
          </p:nvPr>
        </p:nvSpPr>
        <p:spPr/>
        <p:txBody>
          <a:bodyPr/>
          <a:lstStyle/>
          <a:p>
            <a:r>
              <a:rPr lang="en-IS"/>
              <a:t>Langur </a:t>
            </a:r>
            <a:r>
              <a:rPr lang="en-IS">
                <a:solidFill>
                  <a:schemeClr val="accent1"/>
                </a:solidFill>
              </a:rPr>
              <a:t>titill</a:t>
            </a:r>
            <a:r>
              <a:rPr lang="en-IS"/>
              <a:t> kynningar í tveimur línum með mynstri til hægri</a:t>
            </a:r>
          </a:p>
        </p:txBody>
      </p:sp>
      <p:sp>
        <p:nvSpPr>
          <p:cNvPr id="3" name="Text Placeholder 2">
            <a:extLst>
              <a:ext uri="{FF2B5EF4-FFF2-40B4-BE49-F238E27FC236}">
                <a16:creationId xmlns:a16="http://schemas.microsoft.com/office/drawing/2014/main" id="{F3933ECE-6459-E614-D9CD-EDD0976799C6}"/>
              </a:ext>
            </a:extLst>
          </p:cNvPr>
          <p:cNvSpPr>
            <a:spLocks noGrp="1"/>
          </p:cNvSpPr>
          <p:nvPr>
            <p:ph type="body" sz="quarter" idx="13"/>
          </p:nvPr>
        </p:nvSpPr>
        <p:spPr>
          <a:xfrm>
            <a:off x="550863" y="5834330"/>
            <a:ext cx="2142996" cy="364177"/>
          </a:xfrm>
        </p:spPr>
        <p:txBody>
          <a:bodyPr/>
          <a:lstStyle/>
          <a:p>
            <a:r>
              <a:rPr lang="en-IS"/>
              <a:t>undirtitill kynnngar</a:t>
            </a:r>
          </a:p>
        </p:txBody>
      </p:sp>
    </p:spTree>
    <p:extLst>
      <p:ext uri="{BB962C8B-B14F-4D97-AF65-F5344CB8AC3E}">
        <p14:creationId xmlns:p14="http://schemas.microsoft.com/office/powerpoint/2010/main" val="3691370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6F641C1-F411-4973-3784-DA95420C1548}"/>
              </a:ext>
            </a:extLst>
          </p:cNvPr>
          <p:cNvSpPr>
            <a:spLocks noGrp="1"/>
          </p:cNvSpPr>
          <p:nvPr>
            <p:ph type="title"/>
          </p:nvPr>
        </p:nvSpPr>
        <p:spPr/>
        <p:txBody>
          <a:bodyPr/>
          <a:lstStyle/>
          <a:p>
            <a:r>
              <a:rPr lang="en-IS"/>
              <a:t>Titill kynningar </a:t>
            </a:r>
            <a:r>
              <a:rPr lang="en-IS">
                <a:solidFill>
                  <a:schemeClr val="accent1"/>
                </a:solidFill>
              </a:rPr>
              <a:t>með mynd til hliðar</a:t>
            </a:r>
          </a:p>
        </p:txBody>
      </p:sp>
      <p:sp>
        <p:nvSpPr>
          <p:cNvPr id="8" name="Text Placeholder 7">
            <a:extLst>
              <a:ext uri="{FF2B5EF4-FFF2-40B4-BE49-F238E27FC236}">
                <a16:creationId xmlns:a16="http://schemas.microsoft.com/office/drawing/2014/main" id="{DB0B213D-906C-7A49-23B0-9AF01F4D2BC9}"/>
              </a:ext>
            </a:extLst>
          </p:cNvPr>
          <p:cNvSpPr>
            <a:spLocks noGrp="1"/>
          </p:cNvSpPr>
          <p:nvPr>
            <p:ph type="body" sz="quarter" idx="13"/>
          </p:nvPr>
        </p:nvSpPr>
        <p:spPr>
          <a:xfrm>
            <a:off x="550863" y="5836598"/>
            <a:ext cx="1948056" cy="364177"/>
          </a:xfrm>
        </p:spPr>
        <p:txBody>
          <a:bodyPr/>
          <a:lstStyle/>
          <a:p>
            <a:r>
              <a:rPr lang="en-IS"/>
              <a:t>12. september 2023</a:t>
            </a:r>
          </a:p>
        </p:txBody>
      </p:sp>
      <p:pic>
        <p:nvPicPr>
          <p:cNvPr id="6" name="Picture Placeholder 5">
            <a:extLst>
              <a:ext uri="{FF2B5EF4-FFF2-40B4-BE49-F238E27FC236}">
                <a16:creationId xmlns:a16="http://schemas.microsoft.com/office/drawing/2014/main" id="{C04409F9-0C15-D47A-47A3-80912FC1A14E}"/>
              </a:ext>
            </a:extLst>
          </p:cNvPr>
          <p:cNvPicPr>
            <a:picLocks noGrp="1" noChangeAspect="1"/>
          </p:cNvPicPr>
          <p:nvPr>
            <p:ph type="pic" sz="quarter" idx="14"/>
          </p:nvPr>
        </p:nvPicPr>
        <p:blipFill>
          <a:blip r:embed="rId2"/>
          <a:srcRect l="18589" r="18589"/>
          <a:stretch/>
        </p:blipFill>
        <p:spPr>
          <a:prstGeom prst="roundRect">
            <a:avLst>
              <a:gd name="adj" fmla="val 4540"/>
            </a:avLst>
          </a:prstGeom>
          <a:effectLst/>
        </p:spPr>
      </p:pic>
    </p:spTree>
    <p:extLst>
      <p:ext uri="{BB962C8B-B14F-4D97-AF65-F5344CB8AC3E}">
        <p14:creationId xmlns:p14="http://schemas.microsoft.com/office/powerpoint/2010/main" val="2311580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D68DA-CB49-56E8-FBE7-449CC1BF9B0A}"/>
              </a:ext>
            </a:extLst>
          </p:cNvPr>
          <p:cNvSpPr>
            <a:spLocks noGrp="1"/>
          </p:cNvSpPr>
          <p:nvPr>
            <p:ph type="title"/>
          </p:nvPr>
        </p:nvSpPr>
        <p:spPr/>
        <p:txBody>
          <a:bodyPr anchor="b"/>
          <a:lstStyle/>
          <a:p>
            <a:r>
              <a:rPr lang="en-IS"/>
              <a:t>Langur titill á nýjum kafla með mynstri til hægri og undirtitli</a:t>
            </a:r>
          </a:p>
        </p:txBody>
      </p:sp>
      <p:sp>
        <p:nvSpPr>
          <p:cNvPr id="3" name="Text Placeholder 2">
            <a:extLst>
              <a:ext uri="{FF2B5EF4-FFF2-40B4-BE49-F238E27FC236}">
                <a16:creationId xmlns:a16="http://schemas.microsoft.com/office/drawing/2014/main" id="{991A7602-FB2C-65D0-39C2-4776F4E80B20}"/>
              </a:ext>
            </a:extLst>
          </p:cNvPr>
          <p:cNvSpPr>
            <a:spLocks noGrp="1"/>
          </p:cNvSpPr>
          <p:nvPr>
            <p:ph type="body" sz="quarter" idx="13"/>
          </p:nvPr>
        </p:nvSpPr>
        <p:spPr>
          <a:xfrm>
            <a:off x="550863" y="5502654"/>
            <a:ext cx="1867658" cy="364177"/>
          </a:xfrm>
        </p:spPr>
        <p:txBody>
          <a:bodyPr/>
          <a:lstStyle/>
          <a:p>
            <a:r>
              <a:rPr lang="en-IS"/>
              <a:t>undirtitill kafla</a:t>
            </a:r>
          </a:p>
        </p:txBody>
      </p:sp>
    </p:spTree>
    <p:extLst>
      <p:ext uri="{BB962C8B-B14F-4D97-AF65-F5344CB8AC3E}">
        <p14:creationId xmlns:p14="http://schemas.microsoft.com/office/powerpoint/2010/main" val="213325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EF6CF-AAA6-5A14-1CCD-F6CD599BB310}"/>
              </a:ext>
            </a:extLst>
          </p:cNvPr>
          <p:cNvSpPr>
            <a:spLocks noGrp="1"/>
          </p:cNvSpPr>
          <p:nvPr>
            <p:ph type="title"/>
          </p:nvPr>
        </p:nvSpPr>
        <p:spPr/>
        <p:txBody>
          <a:bodyPr/>
          <a:lstStyle/>
          <a:p>
            <a:r>
              <a:rPr lang="en-IS"/>
              <a:t>Titill kafla með mynd</a:t>
            </a:r>
          </a:p>
        </p:txBody>
      </p:sp>
      <p:sp>
        <p:nvSpPr>
          <p:cNvPr id="3" name="Text Placeholder 2">
            <a:extLst>
              <a:ext uri="{FF2B5EF4-FFF2-40B4-BE49-F238E27FC236}">
                <a16:creationId xmlns:a16="http://schemas.microsoft.com/office/drawing/2014/main" id="{4549F9F9-B473-6E4E-CF01-F37F8A634344}"/>
              </a:ext>
            </a:extLst>
          </p:cNvPr>
          <p:cNvSpPr>
            <a:spLocks noGrp="1"/>
          </p:cNvSpPr>
          <p:nvPr>
            <p:ph type="body" sz="quarter" idx="13"/>
          </p:nvPr>
        </p:nvSpPr>
        <p:spPr>
          <a:xfrm>
            <a:off x="550863" y="5506852"/>
            <a:ext cx="1867658" cy="364177"/>
          </a:xfrm>
        </p:spPr>
        <p:txBody>
          <a:bodyPr/>
          <a:lstStyle/>
          <a:p>
            <a:r>
              <a:rPr lang="en-IS"/>
              <a:t>undirtitill kafla</a:t>
            </a:r>
          </a:p>
        </p:txBody>
      </p:sp>
      <p:pic>
        <p:nvPicPr>
          <p:cNvPr id="6" name="Picture Placeholder 5">
            <a:extLst>
              <a:ext uri="{FF2B5EF4-FFF2-40B4-BE49-F238E27FC236}">
                <a16:creationId xmlns:a16="http://schemas.microsoft.com/office/drawing/2014/main" id="{082336C2-D6E1-261D-5CCB-6DE7FE6685B4}"/>
              </a:ext>
            </a:extLst>
          </p:cNvPr>
          <p:cNvPicPr>
            <a:picLocks noGrp="1" noChangeAspect="1"/>
          </p:cNvPicPr>
          <p:nvPr>
            <p:ph type="pic" sz="quarter" idx="14"/>
          </p:nvPr>
        </p:nvPicPr>
        <p:blipFill>
          <a:blip r:embed="rId2"/>
          <a:srcRect l="16667" r="16667"/>
          <a:stretch/>
        </p:blipFill>
        <p:spPr/>
      </p:pic>
    </p:spTree>
    <p:extLst>
      <p:ext uri="{BB962C8B-B14F-4D97-AF65-F5344CB8AC3E}">
        <p14:creationId xmlns:p14="http://schemas.microsoft.com/office/powerpoint/2010/main" val="2654715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CED7D30-1F92-EAE3-346C-31D1A957E09B}"/>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A654E254-BFB0-738A-867F-5B9C73AF3E34}"/>
              </a:ext>
            </a:extLst>
          </p:cNvPr>
          <p:cNvSpPr>
            <a:spLocks noGrp="1"/>
          </p:cNvSpPr>
          <p:nvPr>
            <p:ph type="sldNum" sz="quarter" idx="12"/>
          </p:nvPr>
        </p:nvSpPr>
        <p:spPr/>
        <p:txBody>
          <a:bodyPr/>
          <a:lstStyle/>
          <a:p>
            <a:fld id="{27C6D06C-735B-A949-A0FE-0666037995B5}" type="slidenum">
              <a:rPr lang="en-IS"/>
              <a:t>7</a:t>
            </a:fld>
            <a:endParaRPr lang="en-IS"/>
          </a:p>
        </p:txBody>
      </p:sp>
      <p:pic>
        <p:nvPicPr>
          <p:cNvPr id="6" name="Picture Placeholder 5">
            <a:extLst>
              <a:ext uri="{FF2B5EF4-FFF2-40B4-BE49-F238E27FC236}">
                <a16:creationId xmlns:a16="http://schemas.microsoft.com/office/drawing/2014/main" id="{0F03BD03-572E-AF4A-B331-39623233B495}"/>
              </a:ext>
            </a:extLst>
          </p:cNvPr>
          <p:cNvPicPr>
            <a:picLocks noGrp="1" noChangeAspect="1"/>
          </p:cNvPicPr>
          <p:nvPr>
            <p:ph type="pic" sz="quarter" idx="13"/>
          </p:nvPr>
        </p:nvPicPr>
        <p:blipFill>
          <a:blip r:embed="rId2"/>
          <a:srcRect t="14089" b="14089"/>
          <a:stretch/>
        </p:blipFill>
        <p:spPr/>
      </p:pic>
    </p:spTree>
    <p:extLst>
      <p:ext uri="{BB962C8B-B14F-4D97-AF65-F5344CB8AC3E}">
        <p14:creationId xmlns:p14="http://schemas.microsoft.com/office/powerpoint/2010/main" val="1129722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30D868D-7E65-4977-C9C3-F7C0080783D0}"/>
              </a:ext>
            </a:extLst>
          </p:cNvPr>
          <p:cNvSpPr>
            <a:spLocks noGrp="1"/>
          </p:cNvSpPr>
          <p:nvPr>
            <p:ph type="ftr" sz="quarter" idx="11"/>
          </p:nvPr>
        </p:nvSpPr>
        <p:spPr>
          <a:xfrm>
            <a:off x="7977556"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E011D9BC-7620-1A3C-0BEC-950311A85F6E}"/>
              </a:ext>
            </a:extLst>
          </p:cNvPr>
          <p:cNvSpPr>
            <a:spLocks noGrp="1"/>
          </p:cNvSpPr>
          <p:nvPr>
            <p:ph type="sldNum" sz="quarter" idx="12"/>
          </p:nvPr>
        </p:nvSpPr>
        <p:spPr/>
        <p:txBody>
          <a:bodyPr/>
          <a:lstStyle/>
          <a:p>
            <a:fld id="{27C6D06C-735B-A949-A0FE-0666037995B5}" type="slidenum">
              <a:rPr lang="en-IS"/>
              <a:t>8</a:t>
            </a:fld>
            <a:endParaRPr lang="en-IS"/>
          </a:p>
        </p:txBody>
      </p:sp>
      <p:pic>
        <p:nvPicPr>
          <p:cNvPr id="7" name="Picture Placeholder 6">
            <a:extLst>
              <a:ext uri="{FF2B5EF4-FFF2-40B4-BE49-F238E27FC236}">
                <a16:creationId xmlns:a16="http://schemas.microsoft.com/office/drawing/2014/main" id="{04D7E4D9-EB5F-3284-CE10-CD88C40DE888}"/>
              </a:ext>
            </a:extLst>
          </p:cNvPr>
          <p:cNvPicPr>
            <a:picLocks noGrp="1" noChangeAspect="1"/>
          </p:cNvPicPr>
          <p:nvPr>
            <p:ph type="pic" sz="quarter" idx="13"/>
          </p:nvPr>
        </p:nvPicPr>
        <p:blipFill>
          <a:blip r:embed="rId2"/>
          <a:srcRect t="21661" b="21661"/>
          <a:stretch/>
        </p:blipFill>
        <p:spPr>
          <a:prstGeom prst="roundRect">
            <a:avLst>
              <a:gd name="adj" fmla="val 5517"/>
            </a:avLst>
          </a:prstGeom>
        </p:spPr>
      </p:pic>
      <p:sp>
        <p:nvSpPr>
          <p:cNvPr id="5" name="Title 4">
            <a:extLst>
              <a:ext uri="{FF2B5EF4-FFF2-40B4-BE49-F238E27FC236}">
                <a16:creationId xmlns:a16="http://schemas.microsoft.com/office/drawing/2014/main" id="{F173AD63-AC5A-212A-1747-428FB2F7DD16}"/>
              </a:ext>
            </a:extLst>
          </p:cNvPr>
          <p:cNvSpPr>
            <a:spLocks noGrp="1"/>
          </p:cNvSpPr>
          <p:nvPr>
            <p:ph type="title"/>
          </p:nvPr>
        </p:nvSpPr>
        <p:spPr/>
        <p:txBody>
          <a:bodyPr/>
          <a:lstStyle/>
          <a:p>
            <a:r>
              <a:rPr lang="en-IS"/>
              <a:t>Titill og mynd</a:t>
            </a:r>
          </a:p>
        </p:txBody>
      </p:sp>
    </p:spTree>
    <p:extLst>
      <p:ext uri="{BB962C8B-B14F-4D97-AF65-F5344CB8AC3E}">
        <p14:creationId xmlns:p14="http://schemas.microsoft.com/office/powerpoint/2010/main" val="310680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DD3A496-FBE7-130A-8716-8CEECBAFD40D}"/>
              </a:ext>
            </a:extLst>
          </p:cNvPr>
          <p:cNvSpPr>
            <a:spLocks noGrp="1"/>
          </p:cNvSpPr>
          <p:nvPr>
            <p:ph type="ftr" sz="quarter" idx="11"/>
          </p:nvPr>
        </p:nvSpPr>
        <p:spPr>
          <a:xfrm>
            <a:off x="8934820" y="6202848"/>
            <a:ext cx="621455" cy="324594"/>
          </a:xfrm>
        </p:spPr>
        <p:txBody>
          <a:bodyPr/>
          <a:lstStyle/>
          <a:p>
            <a:r>
              <a:rPr lang="en-IS"/>
              <a:t>Teymi</a:t>
            </a:r>
          </a:p>
        </p:txBody>
      </p:sp>
      <p:sp>
        <p:nvSpPr>
          <p:cNvPr id="3" name="Slide Number Placeholder 2">
            <a:extLst>
              <a:ext uri="{FF2B5EF4-FFF2-40B4-BE49-F238E27FC236}">
                <a16:creationId xmlns:a16="http://schemas.microsoft.com/office/drawing/2014/main" id="{643FC97A-CDBA-A7C3-6BEC-81A4CDAFD4C0}"/>
              </a:ext>
            </a:extLst>
          </p:cNvPr>
          <p:cNvSpPr>
            <a:spLocks noGrp="1"/>
          </p:cNvSpPr>
          <p:nvPr>
            <p:ph type="sldNum" sz="quarter" idx="12"/>
          </p:nvPr>
        </p:nvSpPr>
        <p:spPr/>
        <p:txBody>
          <a:bodyPr/>
          <a:lstStyle/>
          <a:p>
            <a:fld id="{27C6D06C-735B-A949-A0FE-0666037995B5}" type="slidenum">
              <a:rPr lang="en-IS"/>
              <a:t>9</a:t>
            </a:fld>
            <a:endParaRPr lang="en-IS"/>
          </a:p>
        </p:txBody>
      </p:sp>
      <p:sp>
        <p:nvSpPr>
          <p:cNvPr id="4" name="Text Placeholder 3">
            <a:extLst>
              <a:ext uri="{FF2B5EF4-FFF2-40B4-BE49-F238E27FC236}">
                <a16:creationId xmlns:a16="http://schemas.microsoft.com/office/drawing/2014/main" id="{E52BEFDA-65E1-DAB3-A01F-F8B7ECD002E5}"/>
              </a:ext>
            </a:extLst>
          </p:cNvPr>
          <p:cNvSpPr>
            <a:spLocks noGrp="1"/>
          </p:cNvSpPr>
          <p:nvPr>
            <p:ph type="body" sz="quarter" idx="14"/>
          </p:nvPr>
        </p:nvSpPr>
        <p:spPr/>
        <p:txBody>
          <a:bodyPr/>
          <a:lstStyle/>
          <a:p>
            <a:r>
              <a:rPr lang="en-IS"/>
              <a:t>Nafn</a:t>
            </a:r>
          </a:p>
        </p:txBody>
      </p:sp>
      <p:sp>
        <p:nvSpPr>
          <p:cNvPr id="5" name="Text Placeholder 4">
            <a:extLst>
              <a:ext uri="{FF2B5EF4-FFF2-40B4-BE49-F238E27FC236}">
                <a16:creationId xmlns:a16="http://schemas.microsoft.com/office/drawing/2014/main" id="{9C3D5265-E98E-F9E7-8C32-8EDFBA1533B7}"/>
              </a:ext>
            </a:extLst>
          </p:cNvPr>
          <p:cNvSpPr>
            <a:spLocks noGrp="1"/>
          </p:cNvSpPr>
          <p:nvPr>
            <p:ph type="body" sz="quarter" idx="15"/>
          </p:nvPr>
        </p:nvSpPr>
        <p:spPr/>
        <p:txBody>
          <a:bodyPr/>
          <a:lstStyle/>
          <a:p>
            <a:r>
              <a:rPr lang="en-IS"/>
              <a:t>Starfstitill</a:t>
            </a:r>
          </a:p>
        </p:txBody>
      </p:sp>
      <p:sp>
        <p:nvSpPr>
          <p:cNvPr id="6" name="Text Placeholder 5">
            <a:extLst>
              <a:ext uri="{FF2B5EF4-FFF2-40B4-BE49-F238E27FC236}">
                <a16:creationId xmlns:a16="http://schemas.microsoft.com/office/drawing/2014/main" id="{71041999-88F4-8F4B-7BE4-1ACE586367EC}"/>
              </a:ext>
            </a:extLst>
          </p:cNvPr>
          <p:cNvSpPr>
            <a:spLocks noGrp="1"/>
          </p:cNvSpPr>
          <p:nvPr>
            <p:ph type="body" sz="quarter" idx="16"/>
          </p:nvPr>
        </p:nvSpPr>
        <p:spPr/>
        <p:txBody>
          <a:bodyPr/>
          <a:lstStyle/>
          <a:p>
            <a:endParaRPr lang="en-IS"/>
          </a:p>
        </p:txBody>
      </p:sp>
      <p:sp>
        <p:nvSpPr>
          <p:cNvPr id="7" name="Text Placeholder 6">
            <a:extLst>
              <a:ext uri="{FF2B5EF4-FFF2-40B4-BE49-F238E27FC236}">
                <a16:creationId xmlns:a16="http://schemas.microsoft.com/office/drawing/2014/main" id="{40EC88F1-C158-D37C-8999-2CAD75A89AF3}"/>
              </a:ext>
            </a:extLst>
          </p:cNvPr>
          <p:cNvSpPr>
            <a:spLocks noGrp="1"/>
          </p:cNvSpPr>
          <p:nvPr>
            <p:ph type="body" sz="quarter" idx="17"/>
          </p:nvPr>
        </p:nvSpPr>
        <p:spPr/>
        <p:txBody>
          <a:bodyPr/>
          <a:lstStyle/>
          <a:p>
            <a:endParaRPr lang="en-IS"/>
          </a:p>
        </p:txBody>
      </p:sp>
      <p:sp>
        <p:nvSpPr>
          <p:cNvPr id="8" name="Text Placeholder 7">
            <a:extLst>
              <a:ext uri="{FF2B5EF4-FFF2-40B4-BE49-F238E27FC236}">
                <a16:creationId xmlns:a16="http://schemas.microsoft.com/office/drawing/2014/main" id="{70E204F4-0D23-0392-4EDC-F9200B06DA08}"/>
              </a:ext>
            </a:extLst>
          </p:cNvPr>
          <p:cNvSpPr>
            <a:spLocks noGrp="1"/>
          </p:cNvSpPr>
          <p:nvPr>
            <p:ph type="body" sz="quarter" idx="18"/>
          </p:nvPr>
        </p:nvSpPr>
        <p:spPr/>
        <p:txBody>
          <a:bodyPr/>
          <a:lstStyle/>
          <a:p>
            <a:endParaRPr lang="en-IS"/>
          </a:p>
        </p:txBody>
      </p:sp>
      <p:sp>
        <p:nvSpPr>
          <p:cNvPr id="9" name="Text Placeholder 8">
            <a:extLst>
              <a:ext uri="{FF2B5EF4-FFF2-40B4-BE49-F238E27FC236}">
                <a16:creationId xmlns:a16="http://schemas.microsoft.com/office/drawing/2014/main" id="{3353C311-43ED-0919-6766-B467C8792B97}"/>
              </a:ext>
            </a:extLst>
          </p:cNvPr>
          <p:cNvSpPr>
            <a:spLocks noGrp="1"/>
          </p:cNvSpPr>
          <p:nvPr>
            <p:ph type="body" sz="quarter" idx="19"/>
          </p:nvPr>
        </p:nvSpPr>
        <p:spPr/>
        <p:txBody>
          <a:bodyPr/>
          <a:lstStyle/>
          <a:p>
            <a:endParaRPr lang="en-IS"/>
          </a:p>
        </p:txBody>
      </p:sp>
      <p:sp>
        <p:nvSpPr>
          <p:cNvPr id="10" name="Text Placeholder 9">
            <a:extLst>
              <a:ext uri="{FF2B5EF4-FFF2-40B4-BE49-F238E27FC236}">
                <a16:creationId xmlns:a16="http://schemas.microsoft.com/office/drawing/2014/main" id="{78ABC2EA-9B39-DA56-0A39-B753CA854EC3}"/>
              </a:ext>
            </a:extLst>
          </p:cNvPr>
          <p:cNvSpPr>
            <a:spLocks noGrp="1"/>
          </p:cNvSpPr>
          <p:nvPr>
            <p:ph type="body" sz="quarter" idx="20"/>
          </p:nvPr>
        </p:nvSpPr>
        <p:spPr/>
        <p:txBody>
          <a:bodyPr/>
          <a:lstStyle/>
          <a:p>
            <a:endParaRPr lang="en-IS"/>
          </a:p>
        </p:txBody>
      </p:sp>
      <p:sp>
        <p:nvSpPr>
          <p:cNvPr id="11" name="Text Placeholder 10">
            <a:extLst>
              <a:ext uri="{FF2B5EF4-FFF2-40B4-BE49-F238E27FC236}">
                <a16:creationId xmlns:a16="http://schemas.microsoft.com/office/drawing/2014/main" id="{DC6AC192-A1E8-5457-FEFF-AE2502297D9C}"/>
              </a:ext>
            </a:extLst>
          </p:cNvPr>
          <p:cNvSpPr>
            <a:spLocks noGrp="1"/>
          </p:cNvSpPr>
          <p:nvPr>
            <p:ph type="body" sz="quarter" idx="21"/>
          </p:nvPr>
        </p:nvSpPr>
        <p:spPr/>
        <p:txBody>
          <a:bodyPr/>
          <a:lstStyle/>
          <a:p>
            <a:endParaRPr lang="en-IS"/>
          </a:p>
        </p:txBody>
      </p:sp>
      <p:sp>
        <p:nvSpPr>
          <p:cNvPr id="12" name="Text Placeholder 11">
            <a:extLst>
              <a:ext uri="{FF2B5EF4-FFF2-40B4-BE49-F238E27FC236}">
                <a16:creationId xmlns:a16="http://schemas.microsoft.com/office/drawing/2014/main" id="{A83DA0B3-41F3-26C5-0CA9-8D2D9D74A2F5}"/>
              </a:ext>
            </a:extLst>
          </p:cNvPr>
          <p:cNvSpPr>
            <a:spLocks noGrp="1"/>
          </p:cNvSpPr>
          <p:nvPr>
            <p:ph type="body" sz="quarter" idx="22"/>
          </p:nvPr>
        </p:nvSpPr>
        <p:spPr/>
        <p:txBody>
          <a:bodyPr/>
          <a:lstStyle/>
          <a:p>
            <a:endParaRPr lang="en-IS"/>
          </a:p>
        </p:txBody>
      </p:sp>
      <p:sp>
        <p:nvSpPr>
          <p:cNvPr id="13" name="Text Placeholder 12">
            <a:extLst>
              <a:ext uri="{FF2B5EF4-FFF2-40B4-BE49-F238E27FC236}">
                <a16:creationId xmlns:a16="http://schemas.microsoft.com/office/drawing/2014/main" id="{4550D05C-F095-F948-6025-385C0A3A8029}"/>
              </a:ext>
            </a:extLst>
          </p:cNvPr>
          <p:cNvSpPr>
            <a:spLocks noGrp="1"/>
          </p:cNvSpPr>
          <p:nvPr>
            <p:ph type="body" sz="quarter" idx="23"/>
          </p:nvPr>
        </p:nvSpPr>
        <p:spPr/>
        <p:txBody>
          <a:bodyPr/>
          <a:lstStyle/>
          <a:p>
            <a:endParaRPr lang="en-IS"/>
          </a:p>
        </p:txBody>
      </p:sp>
      <p:sp>
        <p:nvSpPr>
          <p:cNvPr id="14" name="Text Placeholder 13">
            <a:extLst>
              <a:ext uri="{FF2B5EF4-FFF2-40B4-BE49-F238E27FC236}">
                <a16:creationId xmlns:a16="http://schemas.microsoft.com/office/drawing/2014/main" id="{20E6FD71-42F7-7093-1B29-3A60CFD4ACBB}"/>
              </a:ext>
            </a:extLst>
          </p:cNvPr>
          <p:cNvSpPr>
            <a:spLocks noGrp="1"/>
          </p:cNvSpPr>
          <p:nvPr>
            <p:ph type="body" sz="quarter" idx="24"/>
          </p:nvPr>
        </p:nvSpPr>
        <p:spPr/>
        <p:txBody>
          <a:bodyPr/>
          <a:lstStyle/>
          <a:p>
            <a:endParaRPr lang="en-IS"/>
          </a:p>
        </p:txBody>
      </p:sp>
      <p:sp>
        <p:nvSpPr>
          <p:cNvPr id="15" name="Text Placeholder 14">
            <a:extLst>
              <a:ext uri="{FF2B5EF4-FFF2-40B4-BE49-F238E27FC236}">
                <a16:creationId xmlns:a16="http://schemas.microsoft.com/office/drawing/2014/main" id="{34DB76CF-40DF-46D8-5876-1E5FB32D526D}"/>
              </a:ext>
            </a:extLst>
          </p:cNvPr>
          <p:cNvSpPr>
            <a:spLocks noGrp="1"/>
          </p:cNvSpPr>
          <p:nvPr>
            <p:ph type="body" sz="quarter" idx="25"/>
          </p:nvPr>
        </p:nvSpPr>
        <p:spPr/>
        <p:txBody>
          <a:bodyPr/>
          <a:lstStyle/>
          <a:p>
            <a:endParaRPr lang="en-IS"/>
          </a:p>
        </p:txBody>
      </p:sp>
      <p:sp>
        <p:nvSpPr>
          <p:cNvPr id="16" name="Text Placeholder 15">
            <a:extLst>
              <a:ext uri="{FF2B5EF4-FFF2-40B4-BE49-F238E27FC236}">
                <a16:creationId xmlns:a16="http://schemas.microsoft.com/office/drawing/2014/main" id="{14AE06CB-8071-6BD0-382F-0DE8B59FC554}"/>
              </a:ext>
            </a:extLst>
          </p:cNvPr>
          <p:cNvSpPr>
            <a:spLocks noGrp="1"/>
          </p:cNvSpPr>
          <p:nvPr>
            <p:ph type="body" sz="quarter" idx="26"/>
          </p:nvPr>
        </p:nvSpPr>
        <p:spPr/>
        <p:txBody>
          <a:bodyPr/>
          <a:lstStyle/>
          <a:p>
            <a:endParaRPr lang="en-IS"/>
          </a:p>
        </p:txBody>
      </p:sp>
      <p:sp>
        <p:nvSpPr>
          <p:cNvPr id="17" name="Text Placeholder 16">
            <a:extLst>
              <a:ext uri="{FF2B5EF4-FFF2-40B4-BE49-F238E27FC236}">
                <a16:creationId xmlns:a16="http://schemas.microsoft.com/office/drawing/2014/main" id="{EA512108-8D7F-AEBC-6041-B0ABE84CB576}"/>
              </a:ext>
            </a:extLst>
          </p:cNvPr>
          <p:cNvSpPr>
            <a:spLocks noGrp="1"/>
          </p:cNvSpPr>
          <p:nvPr>
            <p:ph type="body" sz="quarter" idx="27"/>
          </p:nvPr>
        </p:nvSpPr>
        <p:spPr/>
        <p:txBody>
          <a:bodyPr/>
          <a:lstStyle/>
          <a:p>
            <a:endParaRPr lang="en-IS"/>
          </a:p>
        </p:txBody>
      </p:sp>
      <p:sp>
        <p:nvSpPr>
          <p:cNvPr id="18" name="Text Placeholder 17">
            <a:extLst>
              <a:ext uri="{FF2B5EF4-FFF2-40B4-BE49-F238E27FC236}">
                <a16:creationId xmlns:a16="http://schemas.microsoft.com/office/drawing/2014/main" id="{D4BBDA2B-4CB8-44FA-6645-5219CFE266C4}"/>
              </a:ext>
            </a:extLst>
          </p:cNvPr>
          <p:cNvSpPr>
            <a:spLocks noGrp="1"/>
          </p:cNvSpPr>
          <p:nvPr>
            <p:ph type="body" sz="quarter" idx="28"/>
          </p:nvPr>
        </p:nvSpPr>
        <p:spPr/>
        <p:txBody>
          <a:bodyPr/>
          <a:lstStyle/>
          <a:p>
            <a:endParaRPr lang="en-IS"/>
          </a:p>
        </p:txBody>
      </p:sp>
      <p:sp>
        <p:nvSpPr>
          <p:cNvPr id="19" name="Text Placeholder 18">
            <a:extLst>
              <a:ext uri="{FF2B5EF4-FFF2-40B4-BE49-F238E27FC236}">
                <a16:creationId xmlns:a16="http://schemas.microsoft.com/office/drawing/2014/main" id="{28D9FE21-C363-CC36-3B49-9158D8440F6D}"/>
              </a:ext>
            </a:extLst>
          </p:cNvPr>
          <p:cNvSpPr>
            <a:spLocks noGrp="1"/>
          </p:cNvSpPr>
          <p:nvPr>
            <p:ph type="body" sz="quarter" idx="29"/>
          </p:nvPr>
        </p:nvSpPr>
        <p:spPr/>
        <p:txBody>
          <a:bodyPr/>
          <a:lstStyle/>
          <a:p>
            <a:endParaRPr lang="en-IS"/>
          </a:p>
        </p:txBody>
      </p:sp>
      <p:sp>
        <p:nvSpPr>
          <p:cNvPr id="20" name="Text Placeholder 19">
            <a:extLst>
              <a:ext uri="{FF2B5EF4-FFF2-40B4-BE49-F238E27FC236}">
                <a16:creationId xmlns:a16="http://schemas.microsoft.com/office/drawing/2014/main" id="{72BB6EC0-4402-CD1C-6DA8-AB8870F7A86C}"/>
              </a:ext>
            </a:extLst>
          </p:cNvPr>
          <p:cNvSpPr>
            <a:spLocks noGrp="1"/>
          </p:cNvSpPr>
          <p:nvPr>
            <p:ph type="body" sz="quarter" idx="30"/>
          </p:nvPr>
        </p:nvSpPr>
        <p:spPr/>
        <p:txBody>
          <a:bodyPr/>
          <a:lstStyle/>
          <a:p>
            <a:endParaRPr lang="en-IS"/>
          </a:p>
        </p:txBody>
      </p:sp>
      <p:sp>
        <p:nvSpPr>
          <p:cNvPr id="21" name="Text Placeholder 20">
            <a:extLst>
              <a:ext uri="{FF2B5EF4-FFF2-40B4-BE49-F238E27FC236}">
                <a16:creationId xmlns:a16="http://schemas.microsoft.com/office/drawing/2014/main" id="{A807020C-4F8B-B045-52E4-14154B919DF6}"/>
              </a:ext>
            </a:extLst>
          </p:cNvPr>
          <p:cNvSpPr>
            <a:spLocks noGrp="1"/>
          </p:cNvSpPr>
          <p:nvPr>
            <p:ph type="body" sz="quarter" idx="31"/>
          </p:nvPr>
        </p:nvSpPr>
        <p:spPr/>
        <p:txBody>
          <a:bodyPr/>
          <a:lstStyle/>
          <a:p>
            <a:endParaRPr lang="en-IS"/>
          </a:p>
        </p:txBody>
      </p:sp>
      <p:sp>
        <p:nvSpPr>
          <p:cNvPr id="22" name="Text Placeholder 21">
            <a:extLst>
              <a:ext uri="{FF2B5EF4-FFF2-40B4-BE49-F238E27FC236}">
                <a16:creationId xmlns:a16="http://schemas.microsoft.com/office/drawing/2014/main" id="{45B920A1-2E7B-50D9-55DB-61ADD1EFE5D6}"/>
              </a:ext>
            </a:extLst>
          </p:cNvPr>
          <p:cNvSpPr>
            <a:spLocks noGrp="1"/>
          </p:cNvSpPr>
          <p:nvPr>
            <p:ph type="body" sz="quarter" idx="32"/>
          </p:nvPr>
        </p:nvSpPr>
        <p:spPr/>
        <p:txBody>
          <a:bodyPr/>
          <a:lstStyle/>
          <a:p>
            <a:r>
              <a:rPr lang="en-IS"/>
              <a:t>Nafn</a:t>
            </a:r>
          </a:p>
        </p:txBody>
      </p:sp>
      <p:sp>
        <p:nvSpPr>
          <p:cNvPr id="23" name="Text Placeholder 22">
            <a:extLst>
              <a:ext uri="{FF2B5EF4-FFF2-40B4-BE49-F238E27FC236}">
                <a16:creationId xmlns:a16="http://schemas.microsoft.com/office/drawing/2014/main" id="{845BA69A-7F0E-CECA-BD87-9BD52B8ED1BF}"/>
              </a:ext>
            </a:extLst>
          </p:cNvPr>
          <p:cNvSpPr>
            <a:spLocks noGrp="1"/>
          </p:cNvSpPr>
          <p:nvPr>
            <p:ph type="body" sz="quarter" idx="33"/>
          </p:nvPr>
        </p:nvSpPr>
        <p:spPr/>
        <p:txBody>
          <a:bodyPr/>
          <a:lstStyle/>
          <a:p>
            <a:r>
              <a:rPr lang="en-IS"/>
              <a:t>Starfstitill</a:t>
            </a:r>
          </a:p>
        </p:txBody>
      </p:sp>
      <p:sp>
        <p:nvSpPr>
          <p:cNvPr id="24" name="Text Placeholder 23">
            <a:extLst>
              <a:ext uri="{FF2B5EF4-FFF2-40B4-BE49-F238E27FC236}">
                <a16:creationId xmlns:a16="http://schemas.microsoft.com/office/drawing/2014/main" id="{89BF6747-6981-3599-F1CC-1CBCB360F239}"/>
              </a:ext>
            </a:extLst>
          </p:cNvPr>
          <p:cNvSpPr>
            <a:spLocks noGrp="1"/>
          </p:cNvSpPr>
          <p:nvPr>
            <p:ph type="body" sz="quarter" idx="34"/>
          </p:nvPr>
        </p:nvSpPr>
        <p:spPr/>
        <p:txBody>
          <a:bodyPr/>
          <a:lstStyle/>
          <a:p>
            <a:endParaRPr lang="en-IS"/>
          </a:p>
        </p:txBody>
      </p:sp>
      <p:sp>
        <p:nvSpPr>
          <p:cNvPr id="25" name="Text Placeholder 24">
            <a:extLst>
              <a:ext uri="{FF2B5EF4-FFF2-40B4-BE49-F238E27FC236}">
                <a16:creationId xmlns:a16="http://schemas.microsoft.com/office/drawing/2014/main" id="{7FFC1E84-ABEE-756C-D201-C4C5D07B92AF}"/>
              </a:ext>
            </a:extLst>
          </p:cNvPr>
          <p:cNvSpPr>
            <a:spLocks noGrp="1"/>
          </p:cNvSpPr>
          <p:nvPr>
            <p:ph type="body" sz="quarter" idx="35"/>
          </p:nvPr>
        </p:nvSpPr>
        <p:spPr/>
        <p:txBody>
          <a:bodyPr/>
          <a:lstStyle/>
          <a:p>
            <a:endParaRPr lang="en-IS"/>
          </a:p>
        </p:txBody>
      </p:sp>
      <p:sp>
        <p:nvSpPr>
          <p:cNvPr id="26" name="Text Placeholder 25">
            <a:extLst>
              <a:ext uri="{FF2B5EF4-FFF2-40B4-BE49-F238E27FC236}">
                <a16:creationId xmlns:a16="http://schemas.microsoft.com/office/drawing/2014/main" id="{D556195D-3B56-2D05-E1EC-632CA10ADD39}"/>
              </a:ext>
            </a:extLst>
          </p:cNvPr>
          <p:cNvSpPr>
            <a:spLocks noGrp="1"/>
          </p:cNvSpPr>
          <p:nvPr>
            <p:ph type="body" sz="quarter" idx="36"/>
          </p:nvPr>
        </p:nvSpPr>
        <p:spPr/>
        <p:txBody>
          <a:bodyPr/>
          <a:lstStyle/>
          <a:p>
            <a:endParaRPr lang="en-IS"/>
          </a:p>
        </p:txBody>
      </p:sp>
      <p:sp>
        <p:nvSpPr>
          <p:cNvPr id="27" name="Text Placeholder 26">
            <a:extLst>
              <a:ext uri="{FF2B5EF4-FFF2-40B4-BE49-F238E27FC236}">
                <a16:creationId xmlns:a16="http://schemas.microsoft.com/office/drawing/2014/main" id="{C6F6AFEC-FD55-706F-A70E-17D3EF75D302}"/>
              </a:ext>
            </a:extLst>
          </p:cNvPr>
          <p:cNvSpPr>
            <a:spLocks noGrp="1"/>
          </p:cNvSpPr>
          <p:nvPr>
            <p:ph type="body" sz="quarter" idx="37"/>
          </p:nvPr>
        </p:nvSpPr>
        <p:spPr/>
        <p:txBody>
          <a:bodyPr/>
          <a:lstStyle/>
          <a:p>
            <a:endParaRPr lang="en-IS"/>
          </a:p>
        </p:txBody>
      </p:sp>
      <p:sp>
        <p:nvSpPr>
          <p:cNvPr id="28" name="Title 27">
            <a:extLst>
              <a:ext uri="{FF2B5EF4-FFF2-40B4-BE49-F238E27FC236}">
                <a16:creationId xmlns:a16="http://schemas.microsoft.com/office/drawing/2014/main" id="{662F712E-08BD-ED5C-AC66-B92B600B4ED5}"/>
              </a:ext>
            </a:extLst>
          </p:cNvPr>
          <p:cNvSpPr>
            <a:spLocks noGrp="1"/>
          </p:cNvSpPr>
          <p:nvPr>
            <p:ph type="title"/>
          </p:nvPr>
        </p:nvSpPr>
        <p:spPr/>
        <p:txBody>
          <a:bodyPr/>
          <a:lstStyle/>
          <a:p>
            <a:r>
              <a:rPr lang="en-IS"/>
              <a:t>Teymi</a:t>
            </a:r>
          </a:p>
        </p:txBody>
      </p:sp>
      <p:sp>
        <p:nvSpPr>
          <p:cNvPr id="29" name="Picture Placeholder 28">
            <a:extLst>
              <a:ext uri="{FF2B5EF4-FFF2-40B4-BE49-F238E27FC236}">
                <a16:creationId xmlns:a16="http://schemas.microsoft.com/office/drawing/2014/main" id="{2A2E1856-D79F-8906-E4F6-3B7FF50EB9B6}"/>
              </a:ext>
            </a:extLst>
          </p:cNvPr>
          <p:cNvSpPr>
            <a:spLocks noGrp="1"/>
          </p:cNvSpPr>
          <p:nvPr>
            <p:ph type="pic" sz="quarter" idx="38"/>
          </p:nvPr>
        </p:nvSpPr>
        <p:spPr/>
      </p:sp>
      <p:sp>
        <p:nvSpPr>
          <p:cNvPr id="30" name="Picture Placeholder 29">
            <a:extLst>
              <a:ext uri="{FF2B5EF4-FFF2-40B4-BE49-F238E27FC236}">
                <a16:creationId xmlns:a16="http://schemas.microsoft.com/office/drawing/2014/main" id="{30019419-03B2-9BB7-769F-7CA0645F0C47}"/>
              </a:ext>
            </a:extLst>
          </p:cNvPr>
          <p:cNvSpPr>
            <a:spLocks noGrp="1"/>
          </p:cNvSpPr>
          <p:nvPr>
            <p:ph type="pic" sz="quarter" idx="39"/>
          </p:nvPr>
        </p:nvSpPr>
        <p:spPr/>
      </p:sp>
      <p:sp>
        <p:nvSpPr>
          <p:cNvPr id="31" name="Picture Placeholder 30">
            <a:extLst>
              <a:ext uri="{FF2B5EF4-FFF2-40B4-BE49-F238E27FC236}">
                <a16:creationId xmlns:a16="http://schemas.microsoft.com/office/drawing/2014/main" id="{44520D95-C63E-AC0D-11D6-BF449BB46694}"/>
              </a:ext>
            </a:extLst>
          </p:cNvPr>
          <p:cNvSpPr>
            <a:spLocks noGrp="1"/>
          </p:cNvSpPr>
          <p:nvPr>
            <p:ph type="pic" sz="quarter" idx="40"/>
          </p:nvPr>
        </p:nvSpPr>
        <p:spPr/>
      </p:sp>
      <p:sp>
        <p:nvSpPr>
          <p:cNvPr id="32" name="Picture Placeholder 31">
            <a:extLst>
              <a:ext uri="{FF2B5EF4-FFF2-40B4-BE49-F238E27FC236}">
                <a16:creationId xmlns:a16="http://schemas.microsoft.com/office/drawing/2014/main" id="{7F81A0B5-B35A-E8A5-3214-3E7568D8C7F9}"/>
              </a:ext>
            </a:extLst>
          </p:cNvPr>
          <p:cNvSpPr>
            <a:spLocks noGrp="1"/>
          </p:cNvSpPr>
          <p:nvPr>
            <p:ph type="pic" sz="quarter" idx="41"/>
          </p:nvPr>
        </p:nvSpPr>
        <p:spPr/>
      </p:sp>
    </p:spTree>
    <p:extLst>
      <p:ext uri="{BB962C8B-B14F-4D97-AF65-F5344CB8AC3E}">
        <p14:creationId xmlns:p14="http://schemas.microsoft.com/office/powerpoint/2010/main" val="1413377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E150177-FF21-E3B8-4764-12150AC0128E}"/>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58F36C61-EE8A-F5EA-128D-2D658230B3C2}"/>
              </a:ext>
            </a:extLst>
          </p:cNvPr>
          <p:cNvSpPr>
            <a:spLocks noGrp="1"/>
          </p:cNvSpPr>
          <p:nvPr>
            <p:ph type="sldNum" sz="quarter" idx="12"/>
          </p:nvPr>
        </p:nvSpPr>
        <p:spPr/>
        <p:txBody>
          <a:bodyPr/>
          <a:lstStyle/>
          <a:p>
            <a:fld id="{27C6D06C-735B-A949-A0FE-0666037995B5}" type="slidenum">
              <a:rPr lang="en-IS"/>
              <a:t>10</a:t>
            </a:fld>
            <a:endParaRPr lang="en-IS"/>
          </a:p>
        </p:txBody>
      </p:sp>
      <p:sp>
        <p:nvSpPr>
          <p:cNvPr id="4" name="Title 3">
            <a:extLst>
              <a:ext uri="{FF2B5EF4-FFF2-40B4-BE49-F238E27FC236}">
                <a16:creationId xmlns:a16="http://schemas.microsoft.com/office/drawing/2014/main" id="{52248E53-E5B5-0BF6-AEFC-91FF739D36BF}"/>
              </a:ext>
            </a:extLst>
          </p:cNvPr>
          <p:cNvSpPr>
            <a:spLocks noGrp="1"/>
          </p:cNvSpPr>
          <p:nvPr>
            <p:ph type="title"/>
          </p:nvPr>
        </p:nvSpPr>
        <p:spPr/>
        <p:txBody>
          <a:bodyPr/>
          <a:lstStyle/>
          <a:p>
            <a:r>
              <a:rPr lang="en-IS"/>
              <a:t>Titill og fjórir punktar</a:t>
            </a:r>
          </a:p>
        </p:txBody>
      </p:sp>
      <p:sp>
        <p:nvSpPr>
          <p:cNvPr id="5" name="Text Placeholder 4">
            <a:extLst>
              <a:ext uri="{FF2B5EF4-FFF2-40B4-BE49-F238E27FC236}">
                <a16:creationId xmlns:a16="http://schemas.microsoft.com/office/drawing/2014/main" id="{743381E1-54CC-01BB-C68D-3FBE8FBC21FE}"/>
              </a:ext>
            </a:extLst>
          </p:cNvPr>
          <p:cNvSpPr>
            <a:spLocks noGrp="1"/>
          </p:cNvSpPr>
          <p:nvPr>
            <p:ph type="body" sz="quarter" idx="14"/>
          </p:nvPr>
        </p:nvSpPr>
        <p:spPr/>
        <p:txBody>
          <a:bodyPr/>
          <a:lstStyle/>
          <a:p>
            <a:r>
              <a:rPr lang="en-GB"/>
              <a:t>Nam vel metus eu risus tincidunt convallis. Fusce hendrerit nulla et eros pulvinar gravida. Duis eleifend nunc a nulla euismod vestibulum. </a:t>
            </a:r>
            <a:endParaRPr lang="en-IS"/>
          </a:p>
        </p:txBody>
      </p:sp>
      <p:sp>
        <p:nvSpPr>
          <p:cNvPr id="9" name="Text Placeholder 8">
            <a:extLst>
              <a:ext uri="{FF2B5EF4-FFF2-40B4-BE49-F238E27FC236}">
                <a16:creationId xmlns:a16="http://schemas.microsoft.com/office/drawing/2014/main" id="{970AE0B1-7CDF-D59C-CC7E-B622FF554777}"/>
              </a:ext>
            </a:extLst>
          </p:cNvPr>
          <p:cNvSpPr>
            <a:spLocks noGrp="1"/>
          </p:cNvSpPr>
          <p:nvPr>
            <p:ph type="body" sz="quarter" idx="24"/>
          </p:nvPr>
        </p:nvSpPr>
        <p:spPr/>
        <p:txBody>
          <a:bodyPr/>
          <a:lstStyle/>
          <a:p>
            <a:r>
              <a:rPr lang="en-IS"/>
              <a:t>1</a:t>
            </a:r>
          </a:p>
        </p:txBody>
      </p:sp>
      <p:sp>
        <p:nvSpPr>
          <p:cNvPr id="18" name="Text Placeholder 17">
            <a:extLst>
              <a:ext uri="{FF2B5EF4-FFF2-40B4-BE49-F238E27FC236}">
                <a16:creationId xmlns:a16="http://schemas.microsoft.com/office/drawing/2014/main" id="{9795CDB0-6B84-9B86-6297-6CB91418448B}"/>
              </a:ext>
            </a:extLst>
          </p:cNvPr>
          <p:cNvSpPr>
            <a:spLocks noGrp="1"/>
          </p:cNvSpPr>
          <p:nvPr>
            <p:ph type="body" sz="quarter" idx="15"/>
          </p:nvPr>
        </p:nvSpPr>
        <p:spPr/>
        <p:txBody>
          <a:bodyPr/>
          <a:lstStyle/>
          <a:p>
            <a:endParaRPr lang="en-IS"/>
          </a:p>
        </p:txBody>
      </p:sp>
      <p:sp>
        <p:nvSpPr>
          <p:cNvPr id="20" name="Text Placeholder 19">
            <a:extLst>
              <a:ext uri="{FF2B5EF4-FFF2-40B4-BE49-F238E27FC236}">
                <a16:creationId xmlns:a16="http://schemas.microsoft.com/office/drawing/2014/main" id="{3B797DC1-61BA-43A3-4EDF-C5D6E2479A94}"/>
              </a:ext>
            </a:extLst>
          </p:cNvPr>
          <p:cNvSpPr>
            <a:spLocks noGrp="1"/>
          </p:cNvSpPr>
          <p:nvPr>
            <p:ph type="body" sz="quarter" idx="16"/>
          </p:nvPr>
        </p:nvSpPr>
        <p:spPr/>
        <p:txBody>
          <a:bodyPr/>
          <a:lstStyle/>
          <a:p>
            <a:endParaRPr lang="en-IS"/>
          </a:p>
        </p:txBody>
      </p:sp>
      <p:sp>
        <p:nvSpPr>
          <p:cNvPr id="22" name="Text Placeholder 21">
            <a:extLst>
              <a:ext uri="{FF2B5EF4-FFF2-40B4-BE49-F238E27FC236}">
                <a16:creationId xmlns:a16="http://schemas.microsoft.com/office/drawing/2014/main" id="{06286E4C-C858-1C8A-57CA-32565FF3CE67}"/>
              </a:ext>
            </a:extLst>
          </p:cNvPr>
          <p:cNvSpPr>
            <a:spLocks noGrp="1"/>
          </p:cNvSpPr>
          <p:nvPr>
            <p:ph type="body" sz="quarter" idx="17"/>
          </p:nvPr>
        </p:nvSpPr>
        <p:spPr/>
        <p:txBody>
          <a:bodyPr/>
          <a:lstStyle/>
          <a:p>
            <a:endParaRPr lang="en-IS"/>
          </a:p>
        </p:txBody>
      </p:sp>
    </p:spTree>
    <p:extLst>
      <p:ext uri="{BB962C8B-B14F-4D97-AF65-F5344CB8AC3E}">
        <p14:creationId xmlns:p14="http://schemas.microsoft.com/office/powerpoint/2010/main" val="1396171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E150177-FF21-E3B8-4764-12150AC0128E}"/>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58F36C61-EE8A-F5EA-128D-2D658230B3C2}"/>
              </a:ext>
            </a:extLst>
          </p:cNvPr>
          <p:cNvSpPr>
            <a:spLocks noGrp="1"/>
          </p:cNvSpPr>
          <p:nvPr>
            <p:ph type="sldNum" sz="quarter" idx="12"/>
          </p:nvPr>
        </p:nvSpPr>
        <p:spPr/>
        <p:txBody>
          <a:bodyPr/>
          <a:lstStyle/>
          <a:p>
            <a:fld id="{27C6D06C-735B-A949-A0FE-0666037995B5}" type="slidenum">
              <a:rPr lang="en-IS"/>
              <a:t>11</a:t>
            </a:fld>
            <a:endParaRPr lang="en-IS"/>
          </a:p>
        </p:txBody>
      </p:sp>
      <p:sp>
        <p:nvSpPr>
          <p:cNvPr id="4" name="Title 3">
            <a:extLst>
              <a:ext uri="{FF2B5EF4-FFF2-40B4-BE49-F238E27FC236}">
                <a16:creationId xmlns:a16="http://schemas.microsoft.com/office/drawing/2014/main" id="{52248E53-E5B5-0BF6-AEFC-91FF739D36BF}"/>
              </a:ext>
            </a:extLst>
          </p:cNvPr>
          <p:cNvSpPr>
            <a:spLocks noGrp="1"/>
          </p:cNvSpPr>
          <p:nvPr>
            <p:ph type="title"/>
          </p:nvPr>
        </p:nvSpPr>
        <p:spPr/>
        <p:txBody>
          <a:bodyPr/>
          <a:lstStyle/>
          <a:p>
            <a:r>
              <a:rPr lang="en-IS"/>
              <a:t>Titill og fjórir punktar</a:t>
            </a:r>
          </a:p>
        </p:txBody>
      </p:sp>
      <p:sp>
        <p:nvSpPr>
          <p:cNvPr id="5" name="Text Placeholder 4">
            <a:extLst>
              <a:ext uri="{FF2B5EF4-FFF2-40B4-BE49-F238E27FC236}">
                <a16:creationId xmlns:a16="http://schemas.microsoft.com/office/drawing/2014/main" id="{743381E1-54CC-01BB-C68D-3FBE8FBC21FE}"/>
              </a:ext>
            </a:extLst>
          </p:cNvPr>
          <p:cNvSpPr>
            <a:spLocks noGrp="1"/>
          </p:cNvSpPr>
          <p:nvPr>
            <p:ph type="body" sz="quarter" idx="14"/>
          </p:nvPr>
        </p:nvSpPr>
        <p:spPr/>
        <p:txBody>
          <a:bodyPr/>
          <a:lstStyle/>
          <a:p>
            <a:r>
              <a:rPr lang="en-GB"/>
              <a:t>Nam vel metus eu risus tincidunt convallis. Fusce hendrerit nulla et eros pulvinar gravida. Duis eleifend nunc a nulla euismod vestibulum. </a:t>
            </a:r>
            <a:endParaRPr lang="en-IS"/>
          </a:p>
        </p:txBody>
      </p:sp>
      <p:sp>
        <p:nvSpPr>
          <p:cNvPr id="6" name="Text Placeholder 5">
            <a:extLst>
              <a:ext uri="{FF2B5EF4-FFF2-40B4-BE49-F238E27FC236}">
                <a16:creationId xmlns:a16="http://schemas.microsoft.com/office/drawing/2014/main" id="{ACBAB0DC-A01B-DFCB-03E4-6B4E292A8F74}"/>
              </a:ext>
            </a:extLst>
          </p:cNvPr>
          <p:cNvSpPr>
            <a:spLocks noGrp="1"/>
          </p:cNvSpPr>
          <p:nvPr>
            <p:ph type="body" sz="quarter" idx="15"/>
          </p:nvPr>
        </p:nvSpPr>
        <p:spPr/>
        <p:txBody>
          <a:bodyPr/>
          <a:lstStyle/>
          <a:p>
            <a:r>
              <a:rPr lang="en-GB"/>
              <a:t>Sed at suscipit leo. Nam lobortis accumsan ante at efficitur. Nunc interdum venenatis velit, vitae ultricies erat rhoncus in.</a:t>
            </a:r>
            <a:endParaRPr lang="en-IS"/>
          </a:p>
        </p:txBody>
      </p:sp>
      <p:sp>
        <p:nvSpPr>
          <p:cNvPr id="9" name="Text Placeholder 8">
            <a:extLst>
              <a:ext uri="{FF2B5EF4-FFF2-40B4-BE49-F238E27FC236}">
                <a16:creationId xmlns:a16="http://schemas.microsoft.com/office/drawing/2014/main" id="{970AE0B1-7CDF-D59C-CC7E-B622FF554777}"/>
              </a:ext>
            </a:extLst>
          </p:cNvPr>
          <p:cNvSpPr>
            <a:spLocks noGrp="1"/>
          </p:cNvSpPr>
          <p:nvPr>
            <p:ph type="body" sz="quarter" idx="24"/>
          </p:nvPr>
        </p:nvSpPr>
        <p:spPr/>
        <p:txBody>
          <a:bodyPr/>
          <a:lstStyle/>
          <a:p>
            <a:r>
              <a:rPr lang="en-IS"/>
              <a:t>1</a:t>
            </a:r>
          </a:p>
        </p:txBody>
      </p:sp>
      <p:sp>
        <p:nvSpPr>
          <p:cNvPr id="10" name="Text Placeholder 9">
            <a:extLst>
              <a:ext uri="{FF2B5EF4-FFF2-40B4-BE49-F238E27FC236}">
                <a16:creationId xmlns:a16="http://schemas.microsoft.com/office/drawing/2014/main" id="{34937ACA-A646-AC26-3DE2-D9E20CE51770}"/>
              </a:ext>
            </a:extLst>
          </p:cNvPr>
          <p:cNvSpPr>
            <a:spLocks noGrp="1"/>
          </p:cNvSpPr>
          <p:nvPr>
            <p:ph type="body" sz="quarter" idx="25"/>
          </p:nvPr>
        </p:nvSpPr>
        <p:spPr/>
        <p:txBody>
          <a:bodyPr/>
          <a:lstStyle/>
          <a:p>
            <a:r>
              <a:rPr lang="en-IS"/>
              <a:t>2</a:t>
            </a:r>
          </a:p>
        </p:txBody>
      </p:sp>
      <p:sp>
        <p:nvSpPr>
          <p:cNvPr id="14" name="Text Placeholder 13">
            <a:extLst>
              <a:ext uri="{FF2B5EF4-FFF2-40B4-BE49-F238E27FC236}">
                <a16:creationId xmlns:a16="http://schemas.microsoft.com/office/drawing/2014/main" id="{7AE06A0D-C19C-F38C-1EB6-EA7BA3921193}"/>
              </a:ext>
            </a:extLst>
          </p:cNvPr>
          <p:cNvSpPr>
            <a:spLocks noGrp="1"/>
          </p:cNvSpPr>
          <p:nvPr>
            <p:ph type="body" sz="quarter" idx="16"/>
          </p:nvPr>
        </p:nvSpPr>
        <p:spPr/>
        <p:txBody>
          <a:bodyPr/>
          <a:lstStyle/>
          <a:p>
            <a:endParaRPr lang="en-IS"/>
          </a:p>
        </p:txBody>
      </p:sp>
      <p:sp>
        <p:nvSpPr>
          <p:cNvPr id="16" name="Text Placeholder 15">
            <a:extLst>
              <a:ext uri="{FF2B5EF4-FFF2-40B4-BE49-F238E27FC236}">
                <a16:creationId xmlns:a16="http://schemas.microsoft.com/office/drawing/2014/main" id="{FF40C25F-7064-E4E2-F77A-9F0680BC276A}"/>
              </a:ext>
            </a:extLst>
          </p:cNvPr>
          <p:cNvSpPr>
            <a:spLocks noGrp="1"/>
          </p:cNvSpPr>
          <p:nvPr>
            <p:ph type="body" sz="quarter" idx="17"/>
          </p:nvPr>
        </p:nvSpPr>
        <p:spPr/>
        <p:txBody>
          <a:bodyPr/>
          <a:lstStyle/>
          <a:p>
            <a:endParaRPr lang="en-IS"/>
          </a:p>
        </p:txBody>
      </p:sp>
    </p:spTree>
    <p:extLst>
      <p:ext uri="{BB962C8B-B14F-4D97-AF65-F5344CB8AC3E}">
        <p14:creationId xmlns:p14="http://schemas.microsoft.com/office/powerpoint/2010/main" val="4026571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E150177-FF21-E3B8-4764-12150AC0128E}"/>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58F36C61-EE8A-F5EA-128D-2D658230B3C2}"/>
              </a:ext>
            </a:extLst>
          </p:cNvPr>
          <p:cNvSpPr>
            <a:spLocks noGrp="1"/>
          </p:cNvSpPr>
          <p:nvPr>
            <p:ph type="sldNum" sz="quarter" idx="12"/>
          </p:nvPr>
        </p:nvSpPr>
        <p:spPr/>
        <p:txBody>
          <a:bodyPr/>
          <a:lstStyle/>
          <a:p>
            <a:fld id="{27C6D06C-735B-A949-A0FE-0666037995B5}" type="slidenum">
              <a:rPr lang="en-IS"/>
              <a:t>12</a:t>
            </a:fld>
            <a:endParaRPr lang="en-IS"/>
          </a:p>
        </p:txBody>
      </p:sp>
      <p:sp>
        <p:nvSpPr>
          <p:cNvPr id="4" name="Title 3">
            <a:extLst>
              <a:ext uri="{FF2B5EF4-FFF2-40B4-BE49-F238E27FC236}">
                <a16:creationId xmlns:a16="http://schemas.microsoft.com/office/drawing/2014/main" id="{52248E53-E5B5-0BF6-AEFC-91FF739D36BF}"/>
              </a:ext>
            </a:extLst>
          </p:cNvPr>
          <p:cNvSpPr>
            <a:spLocks noGrp="1"/>
          </p:cNvSpPr>
          <p:nvPr>
            <p:ph type="title"/>
          </p:nvPr>
        </p:nvSpPr>
        <p:spPr/>
        <p:txBody>
          <a:bodyPr/>
          <a:lstStyle/>
          <a:p>
            <a:r>
              <a:rPr lang="en-IS"/>
              <a:t>Titill og fjórir punktar</a:t>
            </a:r>
          </a:p>
        </p:txBody>
      </p:sp>
      <p:sp>
        <p:nvSpPr>
          <p:cNvPr id="5" name="Text Placeholder 4">
            <a:extLst>
              <a:ext uri="{FF2B5EF4-FFF2-40B4-BE49-F238E27FC236}">
                <a16:creationId xmlns:a16="http://schemas.microsoft.com/office/drawing/2014/main" id="{743381E1-54CC-01BB-C68D-3FBE8FBC21FE}"/>
              </a:ext>
            </a:extLst>
          </p:cNvPr>
          <p:cNvSpPr>
            <a:spLocks noGrp="1"/>
          </p:cNvSpPr>
          <p:nvPr>
            <p:ph type="body" sz="quarter" idx="14"/>
          </p:nvPr>
        </p:nvSpPr>
        <p:spPr/>
        <p:txBody>
          <a:bodyPr/>
          <a:lstStyle/>
          <a:p>
            <a:r>
              <a:rPr lang="en-GB"/>
              <a:t>Nam vel metus eu risus tincidunt convallis. Fusce hendrerit nulla et eros pulvinar gravida. Duis eleifend nunc a nulla euismod vestibulum. </a:t>
            </a:r>
            <a:endParaRPr lang="en-IS"/>
          </a:p>
        </p:txBody>
      </p:sp>
      <p:sp>
        <p:nvSpPr>
          <p:cNvPr id="6" name="Text Placeholder 5">
            <a:extLst>
              <a:ext uri="{FF2B5EF4-FFF2-40B4-BE49-F238E27FC236}">
                <a16:creationId xmlns:a16="http://schemas.microsoft.com/office/drawing/2014/main" id="{ACBAB0DC-A01B-DFCB-03E4-6B4E292A8F74}"/>
              </a:ext>
            </a:extLst>
          </p:cNvPr>
          <p:cNvSpPr>
            <a:spLocks noGrp="1"/>
          </p:cNvSpPr>
          <p:nvPr>
            <p:ph type="body" sz="quarter" idx="15"/>
          </p:nvPr>
        </p:nvSpPr>
        <p:spPr/>
        <p:txBody>
          <a:bodyPr/>
          <a:lstStyle/>
          <a:p>
            <a:r>
              <a:rPr lang="en-GB"/>
              <a:t>Sed at suscipit leo. Nam lobortis accumsan ante at efficitur. Nunc interdum venenatis velit, vitae ultricies erat rhoncus in.</a:t>
            </a:r>
            <a:endParaRPr lang="en-IS"/>
          </a:p>
        </p:txBody>
      </p:sp>
      <p:sp>
        <p:nvSpPr>
          <p:cNvPr id="7" name="Text Placeholder 6">
            <a:extLst>
              <a:ext uri="{FF2B5EF4-FFF2-40B4-BE49-F238E27FC236}">
                <a16:creationId xmlns:a16="http://schemas.microsoft.com/office/drawing/2014/main" id="{3237CC43-C078-BFB7-7FBE-515552BFF82B}"/>
              </a:ext>
            </a:extLst>
          </p:cNvPr>
          <p:cNvSpPr>
            <a:spLocks noGrp="1"/>
          </p:cNvSpPr>
          <p:nvPr>
            <p:ph type="body" sz="quarter" idx="16"/>
          </p:nvPr>
        </p:nvSpPr>
        <p:spPr/>
        <p:txBody>
          <a:bodyPr/>
          <a:lstStyle/>
          <a:p>
            <a:r>
              <a:rPr lang="en-GB"/>
              <a:t>Proin ullamcorper pulvinar lacus maximus vestibulum. Donec at placerat orci, non efficitur mi. Aenean malesuada vel mi id ornare.</a:t>
            </a:r>
            <a:endParaRPr lang="en-IS"/>
          </a:p>
        </p:txBody>
      </p:sp>
      <p:sp>
        <p:nvSpPr>
          <p:cNvPr id="9" name="Text Placeholder 8">
            <a:extLst>
              <a:ext uri="{FF2B5EF4-FFF2-40B4-BE49-F238E27FC236}">
                <a16:creationId xmlns:a16="http://schemas.microsoft.com/office/drawing/2014/main" id="{970AE0B1-7CDF-D59C-CC7E-B622FF554777}"/>
              </a:ext>
            </a:extLst>
          </p:cNvPr>
          <p:cNvSpPr>
            <a:spLocks noGrp="1"/>
          </p:cNvSpPr>
          <p:nvPr>
            <p:ph type="body" sz="quarter" idx="24"/>
          </p:nvPr>
        </p:nvSpPr>
        <p:spPr/>
        <p:txBody>
          <a:bodyPr/>
          <a:lstStyle/>
          <a:p>
            <a:r>
              <a:rPr lang="en-IS"/>
              <a:t>1</a:t>
            </a:r>
          </a:p>
        </p:txBody>
      </p:sp>
      <p:sp>
        <p:nvSpPr>
          <p:cNvPr id="10" name="Text Placeholder 9">
            <a:extLst>
              <a:ext uri="{FF2B5EF4-FFF2-40B4-BE49-F238E27FC236}">
                <a16:creationId xmlns:a16="http://schemas.microsoft.com/office/drawing/2014/main" id="{34937ACA-A646-AC26-3DE2-D9E20CE51770}"/>
              </a:ext>
            </a:extLst>
          </p:cNvPr>
          <p:cNvSpPr>
            <a:spLocks noGrp="1"/>
          </p:cNvSpPr>
          <p:nvPr>
            <p:ph type="body" sz="quarter" idx="25"/>
          </p:nvPr>
        </p:nvSpPr>
        <p:spPr/>
        <p:txBody>
          <a:bodyPr/>
          <a:lstStyle/>
          <a:p>
            <a:r>
              <a:rPr lang="en-IS"/>
              <a:t>2</a:t>
            </a:r>
          </a:p>
        </p:txBody>
      </p:sp>
      <p:sp>
        <p:nvSpPr>
          <p:cNvPr id="11" name="Text Placeholder 10">
            <a:extLst>
              <a:ext uri="{FF2B5EF4-FFF2-40B4-BE49-F238E27FC236}">
                <a16:creationId xmlns:a16="http://schemas.microsoft.com/office/drawing/2014/main" id="{351D0F25-6B9D-B2B6-DDBD-E1F6F82A1FED}"/>
              </a:ext>
            </a:extLst>
          </p:cNvPr>
          <p:cNvSpPr>
            <a:spLocks noGrp="1"/>
          </p:cNvSpPr>
          <p:nvPr>
            <p:ph type="body" sz="quarter" idx="26"/>
          </p:nvPr>
        </p:nvSpPr>
        <p:spPr/>
        <p:txBody>
          <a:bodyPr/>
          <a:lstStyle/>
          <a:p>
            <a:r>
              <a:rPr lang="en-IS"/>
              <a:t>3</a:t>
            </a:r>
          </a:p>
        </p:txBody>
      </p:sp>
      <p:sp>
        <p:nvSpPr>
          <p:cNvPr id="14" name="Text Placeholder 13">
            <a:extLst>
              <a:ext uri="{FF2B5EF4-FFF2-40B4-BE49-F238E27FC236}">
                <a16:creationId xmlns:a16="http://schemas.microsoft.com/office/drawing/2014/main" id="{7F16535A-D057-2B64-BE4F-F59B2189E475}"/>
              </a:ext>
            </a:extLst>
          </p:cNvPr>
          <p:cNvSpPr>
            <a:spLocks noGrp="1"/>
          </p:cNvSpPr>
          <p:nvPr>
            <p:ph type="body" sz="quarter" idx="17"/>
          </p:nvPr>
        </p:nvSpPr>
        <p:spPr/>
        <p:txBody>
          <a:bodyPr/>
          <a:lstStyle/>
          <a:p>
            <a:endParaRPr lang="en-IS"/>
          </a:p>
        </p:txBody>
      </p:sp>
    </p:spTree>
    <p:extLst>
      <p:ext uri="{BB962C8B-B14F-4D97-AF65-F5344CB8AC3E}">
        <p14:creationId xmlns:p14="http://schemas.microsoft.com/office/powerpoint/2010/main" val="739555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E150177-FF21-E3B8-4764-12150AC0128E}"/>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58F36C61-EE8A-F5EA-128D-2D658230B3C2}"/>
              </a:ext>
            </a:extLst>
          </p:cNvPr>
          <p:cNvSpPr>
            <a:spLocks noGrp="1"/>
          </p:cNvSpPr>
          <p:nvPr>
            <p:ph type="sldNum" sz="quarter" idx="12"/>
          </p:nvPr>
        </p:nvSpPr>
        <p:spPr/>
        <p:txBody>
          <a:bodyPr/>
          <a:lstStyle/>
          <a:p>
            <a:fld id="{27C6D06C-735B-A949-A0FE-0666037995B5}" type="slidenum">
              <a:rPr lang="en-IS"/>
              <a:t>13</a:t>
            </a:fld>
            <a:endParaRPr lang="en-IS"/>
          </a:p>
        </p:txBody>
      </p:sp>
      <p:sp>
        <p:nvSpPr>
          <p:cNvPr id="4" name="Title 3">
            <a:extLst>
              <a:ext uri="{FF2B5EF4-FFF2-40B4-BE49-F238E27FC236}">
                <a16:creationId xmlns:a16="http://schemas.microsoft.com/office/drawing/2014/main" id="{52248E53-E5B5-0BF6-AEFC-91FF739D36BF}"/>
              </a:ext>
            </a:extLst>
          </p:cNvPr>
          <p:cNvSpPr>
            <a:spLocks noGrp="1"/>
          </p:cNvSpPr>
          <p:nvPr>
            <p:ph type="title"/>
          </p:nvPr>
        </p:nvSpPr>
        <p:spPr/>
        <p:txBody>
          <a:bodyPr/>
          <a:lstStyle/>
          <a:p>
            <a:r>
              <a:rPr lang="en-IS"/>
              <a:t>Titill og fjórir punktar</a:t>
            </a:r>
          </a:p>
        </p:txBody>
      </p:sp>
      <p:sp>
        <p:nvSpPr>
          <p:cNvPr id="5" name="Text Placeholder 4">
            <a:extLst>
              <a:ext uri="{FF2B5EF4-FFF2-40B4-BE49-F238E27FC236}">
                <a16:creationId xmlns:a16="http://schemas.microsoft.com/office/drawing/2014/main" id="{743381E1-54CC-01BB-C68D-3FBE8FBC21FE}"/>
              </a:ext>
            </a:extLst>
          </p:cNvPr>
          <p:cNvSpPr>
            <a:spLocks noGrp="1"/>
          </p:cNvSpPr>
          <p:nvPr>
            <p:ph type="body" sz="quarter" idx="14"/>
          </p:nvPr>
        </p:nvSpPr>
        <p:spPr/>
        <p:txBody>
          <a:bodyPr/>
          <a:lstStyle/>
          <a:p>
            <a:r>
              <a:rPr lang="en-GB"/>
              <a:t>Nam vel metus eu risus tincidunt convallis. Fusce hendrerit nulla et eros pulvinar gravida. Duis eleifend nunc a nulla euismod vestibulum. </a:t>
            </a:r>
            <a:endParaRPr lang="en-IS"/>
          </a:p>
        </p:txBody>
      </p:sp>
      <p:sp>
        <p:nvSpPr>
          <p:cNvPr id="6" name="Text Placeholder 5">
            <a:extLst>
              <a:ext uri="{FF2B5EF4-FFF2-40B4-BE49-F238E27FC236}">
                <a16:creationId xmlns:a16="http://schemas.microsoft.com/office/drawing/2014/main" id="{ACBAB0DC-A01B-DFCB-03E4-6B4E292A8F74}"/>
              </a:ext>
            </a:extLst>
          </p:cNvPr>
          <p:cNvSpPr>
            <a:spLocks noGrp="1"/>
          </p:cNvSpPr>
          <p:nvPr>
            <p:ph type="body" sz="quarter" idx="15"/>
          </p:nvPr>
        </p:nvSpPr>
        <p:spPr/>
        <p:txBody>
          <a:bodyPr/>
          <a:lstStyle/>
          <a:p>
            <a:r>
              <a:rPr lang="en-GB"/>
              <a:t>Sed at suscipit leo. Nam lobortis accumsan ante at efficitur. Nunc interdum venenatis velit, vitae ultricies erat rhoncus in.</a:t>
            </a:r>
            <a:endParaRPr lang="en-IS"/>
          </a:p>
        </p:txBody>
      </p:sp>
      <p:sp>
        <p:nvSpPr>
          <p:cNvPr id="7" name="Text Placeholder 6">
            <a:extLst>
              <a:ext uri="{FF2B5EF4-FFF2-40B4-BE49-F238E27FC236}">
                <a16:creationId xmlns:a16="http://schemas.microsoft.com/office/drawing/2014/main" id="{3237CC43-C078-BFB7-7FBE-515552BFF82B}"/>
              </a:ext>
            </a:extLst>
          </p:cNvPr>
          <p:cNvSpPr>
            <a:spLocks noGrp="1"/>
          </p:cNvSpPr>
          <p:nvPr>
            <p:ph type="body" sz="quarter" idx="16"/>
          </p:nvPr>
        </p:nvSpPr>
        <p:spPr/>
        <p:txBody>
          <a:bodyPr/>
          <a:lstStyle/>
          <a:p>
            <a:r>
              <a:rPr lang="en-GB"/>
              <a:t>Proin ullamcorper pulvinar lacus maximus vestibulum. Donec at placerat orci, non efficitur mi. Aenean malesuada vel mi id ornare.</a:t>
            </a:r>
            <a:endParaRPr lang="en-IS"/>
          </a:p>
        </p:txBody>
      </p:sp>
      <p:sp>
        <p:nvSpPr>
          <p:cNvPr id="8" name="Text Placeholder 7">
            <a:extLst>
              <a:ext uri="{FF2B5EF4-FFF2-40B4-BE49-F238E27FC236}">
                <a16:creationId xmlns:a16="http://schemas.microsoft.com/office/drawing/2014/main" id="{41369E7C-A21A-D6FA-1AB2-743F3ED193BD}"/>
              </a:ext>
            </a:extLst>
          </p:cNvPr>
          <p:cNvSpPr>
            <a:spLocks noGrp="1"/>
          </p:cNvSpPr>
          <p:nvPr>
            <p:ph type="body" sz="quarter" idx="17"/>
          </p:nvPr>
        </p:nvSpPr>
        <p:spPr/>
        <p:txBody>
          <a:bodyPr/>
          <a:lstStyle/>
          <a:p>
            <a:r>
              <a:rPr lang="en-GB"/>
              <a:t>Ut pellentesque, dui vel efficitur posuere, erat lorem aliquet lectus, at sagittis lacus lectus in orci.</a:t>
            </a:r>
            <a:endParaRPr lang="en-IS"/>
          </a:p>
        </p:txBody>
      </p:sp>
      <p:sp>
        <p:nvSpPr>
          <p:cNvPr id="9" name="Text Placeholder 8">
            <a:extLst>
              <a:ext uri="{FF2B5EF4-FFF2-40B4-BE49-F238E27FC236}">
                <a16:creationId xmlns:a16="http://schemas.microsoft.com/office/drawing/2014/main" id="{970AE0B1-7CDF-D59C-CC7E-B622FF554777}"/>
              </a:ext>
            </a:extLst>
          </p:cNvPr>
          <p:cNvSpPr>
            <a:spLocks noGrp="1"/>
          </p:cNvSpPr>
          <p:nvPr>
            <p:ph type="body" sz="quarter" idx="24"/>
          </p:nvPr>
        </p:nvSpPr>
        <p:spPr/>
        <p:txBody>
          <a:bodyPr/>
          <a:lstStyle/>
          <a:p>
            <a:r>
              <a:rPr lang="en-IS"/>
              <a:t>1</a:t>
            </a:r>
          </a:p>
        </p:txBody>
      </p:sp>
      <p:sp>
        <p:nvSpPr>
          <p:cNvPr id="10" name="Text Placeholder 9">
            <a:extLst>
              <a:ext uri="{FF2B5EF4-FFF2-40B4-BE49-F238E27FC236}">
                <a16:creationId xmlns:a16="http://schemas.microsoft.com/office/drawing/2014/main" id="{34937ACA-A646-AC26-3DE2-D9E20CE51770}"/>
              </a:ext>
            </a:extLst>
          </p:cNvPr>
          <p:cNvSpPr>
            <a:spLocks noGrp="1"/>
          </p:cNvSpPr>
          <p:nvPr>
            <p:ph type="body" sz="quarter" idx="25"/>
          </p:nvPr>
        </p:nvSpPr>
        <p:spPr/>
        <p:txBody>
          <a:bodyPr/>
          <a:lstStyle/>
          <a:p>
            <a:r>
              <a:rPr lang="en-IS"/>
              <a:t>2</a:t>
            </a:r>
          </a:p>
        </p:txBody>
      </p:sp>
      <p:sp>
        <p:nvSpPr>
          <p:cNvPr id="11" name="Text Placeholder 10">
            <a:extLst>
              <a:ext uri="{FF2B5EF4-FFF2-40B4-BE49-F238E27FC236}">
                <a16:creationId xmlns:a16="http://schemas.microsoft.com/office/drawing/2014/main" id="{351D0F25-6B9D-B2B6-DDBD-E1F6F82A1FED}"/>
              </a:ext>
            </a:extLst>
          </p:cNvPr>
          <p:cNvSpPr>
            <a:spLocks noGrp="1"/>
          </p:cNvSpPr>
          <p:nvPr>
            <p:ph type="body" sz="quarter" idx="26"/>
          </p:nvPr>
        </p:nvSpPr>
        <p:spPr/>
        <p:txBody>
          <a:bodyPr/>
          <a:lstStyle/>
          <a:p>
            <a:r>
              <a:rPr lang="en-IS"/>
              <a:t>3</a:t>
            </a:r>
          </a:p>
        </p:txBody>
      </p:sp>
      <p:sp>
        <p:nvSpPr>
          <p:cNvPr id="12" name="Text Placeholder 11">
            <a:extLst>
              <a:ext uri="{FF2B5EF4-FFF2-40B4-BE49-F238E27FC236}">
                <a16:creationId xmlns:a16="http://schemas.microsoft.com/office/drawing/2014/main" id="{4858852C-E4DB-9CDB-8488-9C4C1AC9BCA9}"/>
              </a:ext>
            </a:extLst>
          </p:cNvPr>
          <p:cNvSpPr>
            <a:spLocks noGrp="1"/>
          </p:cNvSpPr>
          <p:nvPr>
            <p:ph type="body" sz="quarter" idx="27"/>
          </p:nvPr>
        </p:nvSpPr>
        <p:spPr/>
        <p:txBody>
          <a:bodyPr/>
          <a:lstStyle/>
          <a:p>
            <a:r>
              <a:rPr lang="en-IS"/>
              <a:t>4</a:t>
            </a:r>
          </a:p>
        </p:txBody>
      </p:sp>
    </p:spTree>
    <p:extLst>
      <p:ext uri="{BB962C8B-B14F-4D97-AF65-F5344CB8AC3E}">
        <p14:creationId xmlns:p14="http://schemas.microsoft.com/office/powerpoint/2010/main" val="951344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64DE078-1EDE-B2CB-39AD-2877140974E4}"/>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F6EB8CC2-7624-325B-63D9-D929320A5FB5}"/>
              </a:ext>
            </a:extLst>
          </p:cNvPr>
          <p:cNvSpPr>
            <a:spLocks noGrp="1"/>
          </p:cNvSpPr>
          <p:nvPr>
            <p:ph type="sldNum" sz="quarter" idx="12"/>
          </p:nvPr>
        </p:nvSpPr>
        <p:spPr/>
        <p:txBody>
          <a:bodyPr/>
          <a:lstStyle/>
          <a:p>
            <a:fld id="{27C6D06C-735B-A949-A0FE-0666037995B5}" type="slidenum">
              <a:rPr lang="en-IS"/>
              <a:t>14</a:t>
            </a:fld>
            <a:endParaRPr lang="en-IS"/>
          </a:p>
        </p:txBody>
      </p:sp>
      <p:sp>
        <p:nvSpPr>
          <p:cNvPr id="4" name="Title 3">
            <a:extLst>
              <a:ext uri="{FF2B5EF4-FFF2-40B4-BE49-F238E27FC236}">
                <a16:creationId xmlns:a16="http://schemas.microsoft.com/office/drawing/2014/main" id="{1F1EE663-5596-BC32-025B-C844D1EA4053}"/>
              </a:ext>
            </a:extLst>
          </p:cNvPr>
          <p:cNvSpPr>
            <a:spLocks noGrp="1"/>
          </p:cNvSpPr>
          <p:nvPr>
            <p:ph type="title"/>
          </p:nvPr>
        </p:nvSpPr>
        <p:spPr/>
        <p:txBody>
          <a:bodyPr/>
          <a:lstStyle/>
          <a:p>
            <a:r>
              <a:rPr lang="en-GB"/>
              <a:t>We create digital connections between real world assets to facilitate better management.</a:t>
            </a:r>
            <a:endParaRPr lang="en-IS"/>
          </a:p>
        </p:txBody>
      </p:sp>
      <p:sp>
        <p:nvSpPr>
          <p:cNvPr id="5" name="Text Placeholder 4">
            <a:extLst>
              <a:ext uri="{FF2B5EF4-FFF2-40B4-BE49-F238E27FC236}">
                <a16:creationId xmlns:a16="http://schemas.microsoft.com/office/drawing/2014/main" id="{082B839D-7596-9756-8BDB-688514828F47}"/>
              </a:ext>
            </a:extLst>
          </p:cNvPr>
          <p:cNvSpPr>
            <a:spLocks noGrp="1"/>
          </p:cNvSpPr>
          <p:nvPr>
            <p:ph type="body" sz="quarter" idx="13"/>
          </p:nvPr>
        </p:nvSpPr>
        <p:spPr>
          <a:xfrm>
            <a:off x="5076424" y="531493"/>
            <a:ext cx="2045527" cy="364177"/>
          </a:xfrm>
        </p:spPr>
        <p:txBody>
          <a:bodyPr/>
          <a:lstStyle/>
          <a:p>
            <a:r>
              <a:rPr lang="en-IS"/>
              <a:t>titill og tilvitnun</a:t>
            </a:r>
          </a:p>
        </p:txBody>
      </p:sp>
    </p:spTree>
    <p:extLst>
      <p:ext uri="{BB962C8B-B14F-4D97-AF65-F5344CB8AC3E}">
        <p14:creationId xmlns:p14="http://schemas.microsoft.com/office/powerpoint/2010/main" val="1671720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6D886B4-F3ED-F51D-8E8A-696D167B0D8E}"/>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27992B68-0B18-5823-3C79-ECB62AC64BE8}"/>
              </a:ext>
            </a:extLst>
          </p:cNvPr>
          <p:cNvSpPr>
            <a:spLocks noGrp="1"/>
          </p:cNvSpPr>
          <p:nvPr>
            <p:ph type="sldNum" sz="quarter" idx="12"/>
          </p:nvPr>
        </p:nvSpPr>
        <p:spPr/>
        <p:txBody>
          <a:bodyPr/>
          <a:lstStyle/>
          <a:p>
            <a:fld id="{27C6D06C-735B-A949-A0FE-0666037995B5}" type="slidenum">
              <a:rPr lang="en-IS"/>
              <a:t>15</a:t>
            </a:fld>
            <a:endParaRPr lang="en-IS"/>
          </a:p>
        </p:txBody>
      </p:sp>
      <p:pic>
        <p:nvPicPr>
          <p:cNvPr id="8" name="Picture Placeholder 7">
            <a:extLst>
              <a:ext uri="{FF2B5EF4-FFF2-40B4-BE49-F238E27FC236}">
                <a16:creationId xmlns:a16="http://schemas.microsoft.com/office/drawing/2014/main" id="{9BF84089-15FA-8A40-2A8A-E7543675A231}"/>
              </a:ext>
            </a:extLst>
          </p:cNvPr>
          <p:cNvPicPr>
            <a:picLocks noGrp="1" noChangeAspect="1"/>
          </p:cNvPicPr>
          <p:nvPr>
            <p:ph type="pic" sz="quarter" idx="13"/>
          </p:nvPr>
        </p:nvPicPr>
        <p:blipFill>
          <a:blip r:embed="rId2"/>
          <a:srcRect l="7469" r="7469"/>
          <a:stretch>
            <a:fillRect/>
          </a:stretch>
        </p:blipFill>
        <p:spPr>
          <a:prstGeom prst="roundRect">
            <a:avLst>
              <a:gd name="adj" fmla="val 5517"/>
            </a:avLst>
          </a:prstGeom>
        </p:spPr>
      </p:pic>
      <p:sp>
        <p:nvSpPr>
          <p:cNvPr id="5" name="Title 4">
            <a:extLst>
              <a:ext uri="{FF2B5EF4-FFF2-40B4-BE49-F238E27FC236}">
                <a16:creationId xmlns:a16="http://schemas.microsoft.com/office/drawing/2014/main" id="{DB2088CD-7AAF-560D-70D8-5AF70690E90C}"/>
              </a:ext>
            </a:extLst>
          </p:cNvPr>
          <p:cNvSpPr>
            <a:spLocks noGrp="1"/>
          </p:cNvSpPr>
          <p:nvPr>
            <p:ph type="title"/>
          </p:nvPr>
        </p:nvSpPr>
        <p:spPr/>
        <p:txBody>
          <a:bodyPr/>
          <a:lstStyle/>
          <a:p>
            <a:r>
              <a:rPr lang="en-IS"/>
              <a:t>Titill, texti og mynd til hægri</a:t>
            </a:r>
          </a:p>
        </p:txBody>
      </p:sp>
      <p:sp>
        <p:nvSpPr>
          <p:cNvPr id="6" name="Text Placeholder 5">
            <a:extLst>
              <a:ext uri="{FF2B5EF4-FFF2-40B4-BE49-F238E27FC236}">
                <a16:creationId xmlns:a16="http://schemas.microsoft.com/office/drawing/2014/main" id="{494C1A2A-4714-D7EC-C181-00FE7C18AAFF}"/>
              </a:ext>
            </a:extLst>
          </p:cNvPr>
          <p:cNvSpPr>
            <a:spLocks noGrp="1"/>
          </p:cNvSpPr>
          <p:nvPr>
            <p:ph type="body" sz="quarter" idx="14"/>
          </p:nvPr>
        </p:nvSpPr>
        <p:spPr/>
        <p:txBody>
          <a:bodyPr/>
          <a:lstStyle/>
          <a:p>
            <a:r>
              <a:rPr lang="en-GB"/>
              <a:t>Lorem ipsum dolor sit amet, consectetur adipiscing elit. Nam eget venenatis dolor. Pellentesque euismod rhoncus felis, convallis maximus ipsum lobortis sed.</a:t>
            </a:r>
            <a:endParaRPr lang="en-IS"/>
          </a:p>
        </p:txBody>
      </p:sp>
    </p:spTree>
    <p:extLst>
      <p:ext uri="{BB962C8B-B14F-4D97-AF65-F5344CB8AC3E}">
        <p14:creationId xmlns:p14="http://schemas.microsoft.com/office/powerpoint/2010/main" val="3210967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1CB6638-4C9E-4C53-BB94-D4AE001EDF6C}"/>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32894F32-2ECD-1C55-A742-FF9099F14FB2}"/>
              </a:ext>
            </a:extLst>
          </p:cNvPr>
          <p:cNvSpPr>
            <a:spLocks noGrp="1"/>
          </p:cNvSpPr>
          <p:nvPr>
            <p:ph type="sldNum" sz="quarter" idx="12"/>
          </p:nvPr>
        </p:nvSpPr>
        <p:spPr/>
        <p:txBody>
          <a:bodyPr/>
          <a:lstStyle/>
          <a:p>
            <a:fld id="{27C6D06C-735B-A949-A0FE-0666037995B5}" type="slidenum">
              <a:rPr lang="en-IS"/>
              <a:t>16</a:t>
            </a:fld>
            <a:endParaRPr lang="en-IS"/>
          </a:p>
        </p:txBody>
      </p:sp>
      <p:pic>
        <p:nvPicPr>
          <p:cNvPr id="8" name="Picture Placeholder 7">
            <a:extLst>
              <a:ext uri="{FF2B5EF4-FFF2-40B4-BE49-F238E27FC236}">
                <a16:creationId xmlns:a16="http://schemas.microsoft.com/office/drawing/2014/main" id="{88BCB17A-F038-F384-1C83-6D935EDCCDD0}"/>
              </a:ext>
            </a:extLst>
          </p:cNvPr>
          <p:cNvPicPr>
            <a:picLocks noGrp="1" noChangeAspect="1"/>
          </p:cNvPicPr>
          <p:nvPr>
            <p:ph type="pic" sz="quarter" idx="13"/>
          </p:nvPr>
        </p:nvPicPr>
        <p:blipFill>
          <a:blip r:embed="rId2"/>
          <a:srcRect l="16667" r="16667"/>
          <a:stretch>
            <a:fillRect/>
          </a:stretch>
        </p:blipFill>
        <p:spPr/>
      </p:pic>
      <p:sp>
        <p:nvSpPr>
          <p:cNvPr id="5" name="Title 4">
            <a:extLst>
              <a:ext uri="{FF2B5EF4-FFF2-40B4-BE49-F238E27FC236}">
                <a16:creationId xmlns:a16="http://schemas.microsoft.com/office/drawing/2014/main" id="{5EE6D04C-5096-6156-9E7A-0657AB7E767E}"/>
              </a:ext>
            </a:extLst>
          </p:cNvPr>
          <p:cNvSpPr>
            <a:spLocks noGrp="1"/>
          </p:cNvSpPr>
          <p:nvPr>
            <p:ph type="title"/>
          </p:nvPr>
        </p:nvSpPr>
        <p:spPr/>
        <p:txBody>
          <a:bodyPr/>
          <a:lstStyle/>
          <a:p>
            <a:r>
              <a:rPr lang="en-IS"/>
              <a:t>Titill, texti og mynd til vinstri</a:t>
            </a:r>
          </a:p>
        </p:txBody>
      </p:sp>
      <p:sp>
        <p:nvSpPr>
          <p:cNvPr id="6" name="Text Placeholder 5">
            <a:extLst>
              <a:ext uri="{FF2B5EF4-FFF2-40B4-BE49-F238E27FC236}">
                <a16:creationId xmlns:a16="http://schemas.microsoft.com/office/drawing/2014/main" id="{996FB894-D39D-1EA5-705A-A0B750D2F166}"/>
              </a:ext>
            </a:extLst>
          </p:cNvPr>
          <p:cNvSpPr>
            <a:spLocks noGrp="1"/>
          </p:cNvSpPr>
          <p:nvPr>
            <p:ph type="body" sz="quarter" idx="14"/>
          </p:nvPr>
        </p:nvSpPr>
        <p:spPr/>
        <p:txBody>
          <a:bodyPr/>
          <a:lstStyle/>
          <a:p>
            <a:r>
              <a:rPr lang="en-GB"/>
              <a:t>Lorem ipsum dolor sit amet, consectetur adipiscing elit. Nam eget venenatis dolor. Pellentesque euismod rhoncus felis, convallis maximus ipsum lobortis sed.</a:t>
            </a:r>
            <a:endParaRPr lang="en-IS"/>
          </a:p>
        </p:txBody>
      </p:sp>
    </p:spTree>
    <p:extLst>
      <p:ext uri="{BB962C8B-B14F-4D97-AF65-F5344CB8AC3E}">
        <p14:creationId xmlns:p14="http://schemas.microsoft.com/office/powerpoint/2010/main" val="1953589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50394A9-2B1D-B63F-48E0-769C937033D4}"/>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4077BCD8-2023-0664-DBBB-05644F7C1E0E}"/>
              </a:ext>
            </a:extLst>
          </p:cNvPr>
          <p:cNvSpPr>
            <a:spLocks noGrp="1"/>
          </p:cNvSpPr>
          <p:nvPr>
            <p:ph type="sldNum" sz="quarter" idx="12"/>
          </p:nvPr>
        </p:nvSpPr>
        <p:spPr/>
        <p:txBody>
          <a:bodyPr/>
          <a:lstStyle/>
          <a:p>
            <a:fld id="{27C6D06C-735B-A949-A0FE-0666037995B5}" type="slidenum">
              <a:rPr lang="en-IS"/>
              <a:t>17</a:t>
            </a:fld>
            <a:endParaRPr lang="en-IS"/>
          </a:p>
        </p:txBody>
      </p:sp>
      <p:pic>
        <p:nvPicPr>
          <p:cNvPr id="7" name="Picture Placeholder 6">
            <a:extLst>
              <a:ext uri="{FF2B5EF4-FFF2-40B4-BE49-F238E27FC236}">
                <a16:creationId xmlns:a16="http://schemas.microsoft.com/office/drawing/2014/main" id="{CD1E207C-B4EF-5320-31A4-B360C1A457ED}"/>
              </a:ext>
            </a:extLst>
          </p:cNvPr>
          <p:cNvPicPr>
            <a:picLocks noGrp="1" noChangeAspect="1"/>
          </p:cNvPicPr>
          <p:nvPr>
            <p:ph type="pic" sz="quarter" idx="13"/>
          </p:nvPr>
        </p:nvPicPr>
        <p:blipFill>
          <a:blip r:embed="rId2"/>
          <a:srcRect t="5180" b="5180"/>
          <a:stretch/>
        </p:blipFill>
        <p:spPr/>
      </p:pic>
      <p:sp>
        <p:nvSpPr>
          <p:cNvPr id="5" name="Text Placeholder 4">
            <a:extLst>
              <a:ext uri="{FF2B5EF4-FFF2-40B4-BE49-F238E27FC236}">
                <a16:creationId xmlns:a16="http://schemas.microsoft.com/office/drawing/2014/main" id="{AE0982D1-77F7-23AD-B9F4-48D31FB986BC}"/>
              </a:ext>
            </a:extLst>
          </p:cNvPr>
          <p:cNvSpPr>
            <a:spLocks noGrp="1"/>
          </p:cNvSpPr>
          <p:nvPr>
            <p:ph type="body" sz="quarter" idx="14"/>
          </p:nvPr>
        </p:nvSpPr>
        <p:spPr>
          <a:xfrm>
            <a:off x="550863" y="2426343"/>
            <a:ext cx="5329237" cy="1233569"/>
          </a:xfrm>
        </p:spPr>
        <p:txBody>
          <a:bodyPr/>
          <a:lstStyle/>
          <a:p>
            <a:r>
              <a:rPr lang="en-GB"/>
              <a:t>Lorem ipsum dolor sit amet, consectetur adipiscing elit. Nam eget venenatis dolor. Pellentesque euismod rhoncus felis, convallis maximus ipsum lobortis sed.</a:t>
            </a:r>
          </a:p>
        </p:txBody>
      </p:sp>
    </p:spTree>
    <p:extLst>
      <p:ext uri="{BB962C8B-B14F-4D97-AF65-F5344CB8AC3E}">
        <p14:creationId xmlns:p14="http://schemas.microsoft.com/office/powerpoint/2010/main" val="3268504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22BDE7D-B361-5B8E-1C2B-5D953E0EE333}"/>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985119D5-7695-3891-A9E2-FED41234F677}"/>
              </a:ext>
            </a:extLst>
          </p:cNvPr>
          <p:cNvSpPr>
            <a:spLocks noGrp="1"/>
          </p:cNvSpPr>
          <p:nvPr>
            <p:ph type="sldNum" sz="quarter" idx="12"/>
          </p:nvPr>
        </p:nvSpPr>
        <p:spPr/>
        <p:txBody>
          <a:bodyPr/>
          <a:lstStyle/>
          <a:p>
            <a:fld id="{27C6D06C-735B-A949-A0FE-0666037995B5}" type="slidenum">
              <a:rPr lang="en-IS"/>
              <a:t>18</a:t>
            </a:fld>
            <a:endParaRPr lang="en-IS"/>
          </a:p>
        </p:txBody>
      </p:sp>
      <p:pic>
        <p:nvPicPr>
          <p:cNvPr id="7" name="Picture Placeholder 6">
            <a:extLst>
              <a:ext uri="{FF2B5EF4-FFF2-40B4-BE49-F238E27FC236}">
                <a16:creationId xmlns:a16="http://schemas.microsoft.com/office/drawing/2014/main" id="{7368DF3B-1A11-BE7A-5E1F-FBBCC2DCD82C}"/>
              </a:ext>
            </a:extLst>
          </p:cNvPr>
          <p:cNvPicPr>
            <a:picLocks noGrp="1" noChangeAspect="1"/>
          </p:cNvPicPr>
          <p:nvPr>
            <p:ph type="pic" sz="quarter" idx="13"/>
          </p:nvPr>
        </p:nvPicPr>
        <p:blipFill>
          <a:blip r:embed="rId2"/>
          <a:srcRect t="5180" b="5180"/>
          <a:stretch>
            <a:fillRect/>
          </a:stretch>
        </p:blipFill>
        <p:spPr/>
      </p:pic>
      <p:sp>
        <p:nvSpPr>
          <p:cNvPr id="5" name="Text Placeholder 4">
            <a:extLst>
              <a:ext uri="{FF2B5EF4-FFF2-40B4-BE49-F238E27FC236}">
                <a16:creationId xmlns:a16="http://schemas.microsoft.com/office/drawing/2014/main" id="{EA2C3749-2DF3-34CF-39F8-1CF93DAFA0D3}"/>
              </a:ext>
            </a:extLst>
          </p:cNvPr>
          <p:cNvSpPr>
            <a:spLocks noGrp="1"/>
          </p:cNvSpPr>
          <p:nvPr>
            <p:ph type="body" sz="quarter" idx="14"/>
          </p:nvPr>
        </p:nvSpPr>
        <p:spPr>
          <a:xfrm>
            <a:off x="6311900" y="1547126"/>
            <a:ext cx="5292725" cy="2992003"/>
          </a:xfrm>
        </p:spPr>
        <p:txBody>
          <a:bodyPr/>
          <a:lstStyle/>
          <a:p>
            <a:r>
              <a:rPr lang="en-GB"/>
              <a:t>Lorem ipsum dolor sit amet, consectetur adipiscing elit. Nam eget venenatis dolor. Pellentesque euismod rhoncus felis, convallis maximus ipsum lobortis sed. Etiam non tortor volutpat neque pulvinar blandit. Duis arcu nisl, mollis malesuada ullamcorper eget, egestas vitae leo. Sed placerat ornare nibh a porta. Vestibulum vulputate quam in risus feugiat vulputate. Proin ac hendrerit neque. Aenean ipsum massa, ultricies nec nisi blandit, mollis ultrices urna. Cras ac tincidunt ex. Donec interdum libero eu ultrices porttitor. Morbi tincidunt rutrum convallis.</a:t>
            </a:r>
            <a:endParaRPr lang="en-IS"/>
          </a:p>
        </p:txBody>
      </p:sp>
    </p:spTree>
    <p:extLst>
      <p:ext uri="{BB962C8B-B14F-4D97-AF65-F5344CB8AC3E}">
        <p14:creationId xmlns:p14="http://schemas.microsoft.com/office/powerpoint/2010/main" val="3584880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B15303A-0333-2BD4-440C-691AF2786E58}"/>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368407BB-CCDA-2B33-D7B7-7C18C199DBAA}"/>
              </a:ext>
            </a:extLst>
          </p:cNvPr>
          <p:cNvSpPr>
            <a:spLocks noGrp="1"/>
          </p:cNvSpPr>
          <p:nvPr>
            <p:ph type="sldNum" sz="quarter" idx="12"/>
          </p:nvPr>
        </p:nvSpPr>
        <p:spPr/>
        <p:txBody>
          <a:bodyPr/>
          <a:lstStyle/>
          <a:p>
            <a:fld id="{27C6D06C-735B-A949-A0FE-0666037995B5}" type="slidenum">
              <a:rPr lang="en-IS"/>
              <a:t>19</a:t>
            </a:fld>
            <a:endParaRPr lang="en-IS"/>
          </a:p>
        </p:txBody>
      </p:sp>
      <p:sp>
        <p:nvSpPr>
          <p:cNvPr id="4" name="Title 3">
            <a:extLst>
              <a:ext uri="{FF2B5EF4-FFF2-40B4-BE49-F238E27FC236}">
                <a16:creationId xmlns:a16="http://schemas.microsoft.com/office/drawing/2014/main" id="{8A93BE71-990B-E612-DE02-EA9147B7BB63}"/>
              </a:ext>
            </a:extLst>
          </p:cNvPr>
          <p:cNvSpPr>
            <a:spLocks noGrp="1"/>
          </p:cNvSpPr>
          <p:nvPr>
            <p:ph type="title"/>
          </p:nvPr>
        </p:nvSpPr>
        <p:spPr/>
        <p:txBody>
          <a:bodyPr/>
          <a:lstStyle/>
          <a:p>
            <a:r>
              <a:rPr lang="en-IS"/>
              <a:t>Titill og tölfræðiupplýsingar</a:t>
            </a:r>
          </a:p>
        </p:txBody>
      </p:sp>
      <p:sp>
        <p:nvSpPr>
          <p:cNvPr id="5" name="Text Placeholder 4">
            <a:extLst>
              <a:ext uri="{FF2B5EF4-FFF2-40B4-BE49-F238E27FC236}">
                <a16:creationId xmlns:a16="http://schemas.microsoft.com/office/drawing/2014/main" id="{60A35EB8-C5DA-DAC1-8D7F-8682DA200194}"/>
              </a:ext>
            </a:extLst>
          </p:cNvPr>
          <p:cNvSpPr>
            <a:spLocks noGrp="1"/>
          </p:cNvSpPr>
          <p:nvPr>
            <p:ph type="body" sz="quarter" idx="14"/>
          </p:nvPr>
        </p:nvSpPr>
        <p:spPr/>
        <p:txBody>
          <a:bodyPr/>
          <a:lstStyle/>
          <a:p>
            <a:r>
              <a:rPr lang="en-GB"/>
              <a:t>Til að breyta letri í grafi má velja grafið fara í </a:t>
            </a:r>
            <a:r>
              <a:rPr lang="en-GB">
                <a:solidFill>
                  <a:schemeClr val="accent1"/>
                </a:solidFill>
              </a:rPr>
              <a:t>Home</a:t>
            </a:r>
            <a:r>
              <a:rPr lang="en-GB"/>
              <a:t>, breyta letri í </a:t>
            </a:r>
            <a:r>
              <a:rPr lang="en-GB">
                <a:solidFill>
                  <a:schemeClr val="accent1"/>
                </a:solidFill>
              </a:rPr>
              <a:t>Uncut Sans</a:t>
            </a:r>
            <a:r>
              <a:rPr lang="en-GB"/>
              <a:t> og breyta leturstærð í </a:t>
            </a:r>
            <a:r>
              <a:rPr lang="en-GB">
                <a:solidFill>
                  <a:schemeClr val="accent1"/>
                </a:solidFill>
              </a:rPr>
              <a:t>12 pt</a:t>
            </a:r>
            <a:r>
              <a:rPr lang="en-GB"/>
              <a:t>. </a:t>
            </a:r>
          </a:p>
          <a:p>
            <a:pPr marL="171450" indent="-171450">
              <a:buFont typeface="Arial" panose="020B0604020202020204" pitchFamily="34" charset="0"/>
              <a:buChar char="•"/>
            </a:pPr>
            <a:r>
              <a:rPr lang="en-GB"/>
              <a:t>Etiam non tortor volutpat neque pulvinar blandit. </a:t>
            </a:r>
          </a:p>
          <a:p>
            <a:pPr marL="171450" indent="-171450">
              <a:buFont typeface="Arial" panose="020B0604020202020204" pitchFamily="34" charset="0"/>
              <a:buChar char="•"/>
            </a:pPr>
            <a:r>
              <a:rPr lang="en-GB"/>
              <a:t>Duis arcu nisl, mollis malesuada ullamcorper eget, egestas vitae leo. </a:t>
            </a:r>
          </a:p>
          <a:p>
            <a:pPr marL="171450" indent="-171450">
              <a:buFont typeface="Arial" panose="020B0604020202020204" pitchFamily="34" charset="0"/>
              <a:buChar char="•"/>
            </a:pPr>
            <a:r>
              <a:rPr lang="en-GB"/>
              <a:t>Sed placerat ornare nibh a porta. Vestibulum vulputate quam in risus feugiat vulputate. </a:t>
            </a:r>
          </a:p>
          <a:p>
            <a:r>
              <a:rPr lang="en-GB"/>
              <a:t>Proin ac hendrerit neque. Aenean ipsum massa, ultricies nec nisi blandit, mollis ultrices urna. Cras ac tincidunt ex. Donec interdum libero eu ultrices porttitor. Morbi tincidunt rutrum convallis.</a:t>
            </a:r>
            <a:endParaRPr lang="en-IS"/>
          </a:p>
        </p:txBody>
      </p:sp>
      <p:graphicFrame>
        <p:nvGraphicFramePr>
          <p:cNvPr id="10" name="Chart Placeholder 9">
            <a:extLst>
              <a:ext uri="{FF2B5EF4-FFF2-40B4-BE49-F238E27FC236}">
                <a16:creationId xmlns:a16="http://schemas.microsoft.com/office/drawing/2014/main" id="{87B86B0D-3DD8-FE32-6000-65506DD84EAC}"/>
              </a:ext>
            </a:extLst>
          </p:cNvPr>
          <p:cNvGraphicFramePr>
            <a:graphicFrameLocks noGrp="1"/>
          </p:cNvGraphicFramePr>
          <p:nvPr>
            <p:ph type="chart" sz="quarter" idx="15"/>
            <p:extLst>
              <p:ext uri="{D42A27DB-BD31-4B8C-83A1-F6EECF244321}">
                <p14:modId xmlns:p14="http://schemas.microsoft.com/office/powerpoint/2010/main" val="3718379561"/>
              </p:ext>
            </p:extLst>
          </p:nvPr>
        </p:nvGraphicFramePr>
        <p:xfrm>
          <a:off x="6767513" y="1044575"/>
          <a:ext cx="4376737" cy="4292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732805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5488A1F-8DCD-B1B3-852A-7640748BC507}"/>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F6E1635B-58F2-11E9-1559-64C9F4F52366}"/>
              </a:ext>
            </a:extLst>
          </p:cNvPr>
          <p:cNvSpPr>
            <a:spLocks noGrp="1"/>
          </p:cNvSpPr>
          <p:nvPr>
            <p:ph type="sldNum" sz="quarter" idx="12"/>
          </p:nvPr>
        </p:nvSpPr>
        <p:spPr/>
        <p:txBody>
          <a:bodyPr/>
          <a:lstStyle/>
          <a:p>
            <a:fld id="{27C6D06C-735B-A949-A0FE-0666037995B5}" type="slidenum">
              <a:rPr lang="en-IS"/>
              <a:t>20</a:t>
            </a:fld>
            <a:endParaRPr lang="en-IS"/>
          </a:p>
        </p:txBody>
      </p:sp>
      <p:sp>
        <p:nvSpPr>
          <p:cNvPr id="4" name="Title 3">
            <a:extLst>
              <a:ext uri="{FF2B5EF4-FFF2-40B4-BE49-F238E27FC236}">
                <a16:creationId xmlns:a16="http://schemas.microsoft.com/office/drawing/2014/main" id="{39CA03FE-EEDF-4D6F-B4BD-A98EC9D534E5}"/>
              </a:ext>
            </a:extLst>
          </p:cNvPr>
          <p:cNvSpPr>
            <a:spLocks noGrp="1"/>
          </p:cNvSpPr>
          <p:nvPr>
            <p:ph type="title"/>
          </p:nvPr>
        </p:nvSpPr>
        <p:spPr/>
        <p:txBody>
          <a:bodyPr/>
          <a:lstStyle/>
          <a:p>
            <a:r>
              <a:rPr lang="en-IS"/>
              <a:t>Titill og tölfræðiupplýsingar</a:t>
            </a:r>
          </a:p>
        </p:txBody>
      </p:sp>
      <p:sp>
        <p:nvSpPr>
          <p:cNvPr id="5" name="Text Placeholder 4">
            <a:extLst>
              <a:ext uri="{FF2B5EF4-FFF2-40B4-BE49-F238E27FC236}">
                <a16:creationId xmlns:a16="http://schemas.microsoft.com/office/drawing/2014/main" id="{7B905B92-F87F-370F-093A-F3C4FB16D17B}"/>
              </a:ext>
            </a:extLst>
          </p:cNvPr>
          <p:cNvSpPr>
            <a:spLocks noGrp="1"/>
          </p:cNvSpPr>
          <p:nvPr>
            <p:ph type="body" sz="quarter" idx="14"/>
          </p:nvPr>
        </p:nvSpPr>
        <p:spPr/>
        <p:txBody>
          <a:bodyPr/>
          <a:lstStyle/>
          <a:p>
            <a:r>
              <a:rPr lang="en-GB"/>
              <a:t>Til að breyta letri í grafi má velja grafið fara í </a:t>
            </a:r>
            <a:r>
              <a:rPr lang="en-GB">
                <a:solidFill>
                  <a:schemeClr val="accent1"/>
                </a:solidFill>
              </a:rPr>
              <a:t>Home</a:t>
            </a:r>
            <a:r>
              <a:rPr lang="en-GB"/>
              <a:t>, breyta letri í </a:t>
            </a:r>
            <a:r>
              <a:rPr lang="en-GB">
                <a:solidFill>
                  <a:schemeClr val="accent1"/>
                </a:solidFill>
              </a:rPr>
              <a:t>Uncut Sans</a:t>
            </a:r>
            <a:r>
              <a:rPr lang="en-GB"/>
              <a:t> og breyta leturstærð í </a:t>
            </a:r>
            <a:r>
              <a:rPr lang="en-GB">
                <a:solidFill>
                  <a:schemeClr val="accent1"/>
                </a:solidFill>
              </a:rPr>
              <a:t>12 pt</a:t>
            </a:r>
            <a:r>
              <a:rPr lang="en-GB"/>
              <a:t>. </a:t>
            </a:r>
          </a:p>
          <a:p>
            <a:r>
              <a:rPr lang="en-GB"/>
              <a:t>Lorem ipsum dolor sit amet, consectetur adipiscing elit. Nam eget venenatis dolor. Pellentesque euismod rhoncus felis, convallis maximus ipsum lobortis sed. Etiam non tortor volutpat neque pulvinar blandit. Duis arcu nisl, mollis malesuada ullamcorper eget, egestas vitae leo.</a:t>
            </a:r>
            <a:endParaRPr lang="en-IS"/>
          </a:p>
        </p:txBody>
      </p:sp>
      <p:graphicFrame>
        <p:nvGraphicFramePr>
          <p:cNvPr id="13" name="Chart Placeholder 12">
            <a:extLst>
              <a:ext uri="{FF2B5EF4-FFF2-40B4-BE49-F238E27FC236}">
                <a16:creationId xmlns:a16="http://schemas.microsoft.com/office/drawing/2014/main" id="{F038BA8A-C360-5E88-2E6F-A9D072460266}"/>
              </a:ext>
            </a:extLst>
          </p:cNvPr>
          <p:cNvGraphicFramePr>
            <a:graphicFrameLocks noGrp="1"/>
          </p:cNvGraphicFramePr>
          <p:nvPr>
            <p:ph type="chart" sz="quarter" idx="15"/>
            <p:extLst>
              <p:ext uri="{D42A27DB-BD31-4B8C-83A1-F6EECF244321}">
                <p14:modId xmlns:p14="http://schemas.microsoft.com/office/powerpoint/2010/main" val="4071886956"/>
              </p:ext>
            </p:extLst>
          </p:nvPr>
        </p:nvGraphicFramePr>
        <p:xfrm>
          <a:off x="1006475" y="1044575"/>
          <a:ext cx="4376738" cy="4292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56302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73E64B2-E54F-6661-9B32-A322D9AFCB63}"/>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17282714-7CEE-2830-5713-C2B3973E18C6}"/>
              </a:ext>
            </a:extLst>
          </p:cNvPr>
          <p:cNvSpPr>
            <a:spLocks noGrp="1"/>
          </p:cNvSpPr>
          <p:nvPr>
            <p:ph type="sldNum" sz="quarter" idx="12"/>
          </p:nvPr>
        </p:nvSpPr>
        <p:spPr/>
        <p:txBody>
          <a:bodyPr/>
          <a:lstStyle/>
          <a:p>
            <a:fld id="{27C6D06C-735B-A949-A0FE-0666037995B5}" type="slidenum">
              <a:rPr lang="en-IS"/>
              <a:t>21</a:t>
            </a:fld>
            <a:endParaRPr lang="en-IS"/>
          </a:p>
        </p:txBody>
      </p:sp>
      <p:sp>
        <p:nvSpPr>
          <p:cNvPr id="10" name="Title 9">
            <a:extLst>
              <a:ext uri="{FF2B5EF4-FFF2-40B4-BE49-F238E27FC236}">
                <a16:creationId xmlns:a16="http://schemas.microsoft.com/office/drawing/2014/main" id="{D2D6D004-978B-5600-B016-F117E87904ED}"/>
              </a:ext>
            </a:extLst>
          </p:cNvPr>
          <p:cNvSpPr>
            <a:spLocks noGrp="1"/>
          </p:cNvSpPr>
          <p:nvPr>
            <p:ph type="title"/>
          </p:nvPr>
        </p:nvSpPr>
        <p:spPr/>
        <p:txBody>
          <a:bodyPr/>
          <a:lstStyle/>
          <a:p>
            <a:r>
              <a:rPr lang="en-IS"/>
              <a:t>Titill og tvö súlurit</a:t>
            </a:r>
          </a:p>
        </p:txBody>
      </p:sp>
      <p:sp>
        <p:nvSpPr>
          <p:cNvPr id="11" name="Text Placeholder 10">
            <a:extLst>
              <a:ext uri="{FF2B5EF4-FFF2-40B4-BE49-F238E27FC236}">
                <a16:creationId xmlns:a16="http://schemas.microsoft.com/office/drawing/2014/main" id="{22B92C1A-56B1-95E1-0506-2974DEA90125}"/>
              </a:ext>
            </a:extLst>
          </p:cNvPr>
          <p:cNvSpPr>
            <a:spLocks noGrp="1"/>
          </p:cNvSpPr>
          <p:nvPr>
            <p:ph type="body" sz="quarter" idx="14"/>
          </p:nvPr>
        </p:nvSpPr>
        <p:spPr/>
        <p:txBody>
          <a:bodyPr/>
          <a:lstStyle/>
          <a:p>
            <a:r>
              <a:rPr lang="en-GB"/>
              <a:t>Til að breyta letri í grafi má velja grafið fara í </a:t>
            </a:r>
            <a:r>
              <a:rPr lang="en-GB">
                <a:solidFill>
                  <a:schemeClr val="accent1"/>
                </a:solidFill>
              </a:rPr>
              <a:t>Home</a:t>
            </a:r>
            <a:r>
              <a:rPr lang="en-GB"/>
              <a:t>, breyta letri í </a:t>
            </a:r>
            <a:r>
              <a:rPr lang="en-GB">
                <a:solidFill>
                  <a:schemeClr val="accent1"/>
                </a:solidFill>
              </a:rPr>
              <a:t>Uncut Sans</a:t>
            </a:r>
            <a:r>
              <a:rPr lang="en-GB"/>
              <a:t> og breyta leturstærð í </a:t>
            </a:r>
            <a:r>
              <a:rPr lang="en-GB">
                <a:solidFill>
                  <a:schemeClr val="accent1"/>
                </a:solidFill>
              </a:rPr>
              <a:t>12 pt</a:t>
            </a:r>
            <a:r>
              <a:rPr lang="en-GB"/>
              <a:t>. </a:t>
            </a:r>
          </a:p>
          <a:p>
            <a:r>
              <a:rPr lang="en-GB"/>
              <a:t>Lorem ipsum dolor sit amet, consectetur adipiscing elit. Nam eget venenatis dolor. Pellentesque euismod rhoncus felis, convallis maximus ipsum lobortis sed. Etiam non tortor volutpat neque pulvinar blandit. </a:t>
            </a:r>
            <a:br>
              <a:rPr lang="en-GB"/>
            </a:br>
            <a:r>
              <a:rPr lang="en-GB"/>
              <a:t>Duis arcu nisl, mollis malesuada ullamcorper eget, egestas vitae leo.</a:t>
            </a:r>
            <a:endParaRPr lang="en-IS"/>
          </a:p>
        </p:txBody>
      </p:sp>
      <p:graphicFrame>
        <p:nvGraphicFramePr>
          <p:cNvPr id="8" name="Chart Placeholder 7">
            <a:extLst>
              <a:ext uri="{FF2B5EF4-FFF2-40B4-BE49-F238E27FC236}">
                <a16:creationId xmlns:a16="http://schemas.microsoft.com/office/drawing/2014/main" id="{D2F93894-C4F2-9E00-459F-54C484193946}"/>
              </a:ext>
            </a:extLst>
          </p:cNvPr>
          <p:cNvGraphicFramePr>
            <a:graphicFrameLocks noGrp="1"/>
          </p:cNvGraphicFramePr>
          <p:nvPr>
            <p:ph type="chart" sz="quarter" idx="15"/>
            <p:extLst>
              <p:ext uri="{D42A27DB-BD31-4B8C-83A1-F6EECF244321}">
                <p14:modId xmlns:p14="http://schemas.microsoft.com/office/powerpoint/2010/main" val="2668620927"/>
              </p:ext>
            </p:extLst>
          </p:nvPr>
        </p:nvGraphicFramePr>
        <p:xfrm>
          <a:off x="1006475" y="404813"/>
          <a:ext cx="4376738" cy="257968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Placeholder 8">
            <a:extLst>
              <a:ext uri="{FF2B5EF4-FFF2-40B4-BE49-F238E27FC236}">
                <a16:creationId xmlns:a16="http://schemas.microsoft.com/office/drawing/2014/main" id="{F4053331-103E-B0A2-FB62-A76629C01354}"/>
              </a:ext>
            </a:extLst>
          </p:cNvPr>
          <p:cNvGraphicFramePr>
            <a:graphicFrameLocks noGrp="1"/>
          </p:cNvGraphicFramePr>
          <p:nvPr>
            <p:ph type="chart" sz="quarter" idx="16"/>
            <p:extLst>
              <p:ext uri="{D42A27DB-BD31-4B8C-83A1-F6EECF244321}">
                <p14:modId xmlns:p14="http://schemas.microsoft.com/office/powerpoint/2010/main" val="2170178857"/>
              </p:ext>
            </p:extLst>
          </p:nvPr>
        </p:nvGraphicFramePr>
        <p:xfrm>
          <a:off x="1006475" y="3429000"/>
          <a:ext cx="4376738" cy="27717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73195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988E194-B9CE-4580-C906-FEC8509221AD}"/>
              </a:ext>
            </a:extLst>
          </p:cNvPr>
          <p:cNvSpPr>
            <a:spLocks noGrp="1"/>
          </p:cNvSpPr>
          <p:nvPr>
            <p:ph type="ftr" sz="quarter" idx="11"/>
          </p:nvPr>
        </p:nvSpPr>
        <p:spPr>
          <a:xfrm>
            <a:off x="7975244" y="6202848"/>
            <a:ext cx="1581031" cy="324594"/>
          </a:xfrm>
        </p:spPr>
        <p:txBody>
          <a:bodyPr wrap="none">
            <a:spAutoFit/>
          </a:bodyPr>
          <a:lstStyle/>
          <a:p>
            <a:r>
              <a:rPr lang="en-IS"/>
              <a:t>powerpoint template</a:t>
            </a:r>
          </a:p>
        </p:txBody>
      </p:sp>
      <p:sp>
        <p:nvSpPr>
          <p:cNvPr id="3" name="Slide Number Placeholder 2">
            <a:extLst>
              <a:ext uri="{FF2B5EF4-FFF2-40B4-BE49-F238E27FC236}">
                <a16:creationId xmlns:a16="http://schemas.microsoft.com/office/drawing/2014/main" id="{18EF47D0-6512-B246-C92A-005401214304}"/>
              </a:ext>
            </a:extLst>
          </p:cNvPr>
          <p:cNvSpPr>
            <a:spLocks noGrp="1"/>
          </p:cNvSpPr>
          <p:nvPr>
            <p:ph type="sldNum" sz="quarter" idx="12"/>
          </p:nvPr>
        </p:nvSpPr>
        <p:spPr/>
        <p:txBody>
          <a:bodyPr/>
          <a:lstStyle/>
          <a:p>
            <a:fld id="{27C6D06C-735B-A949-A0FE-0666037995B5}" type="slidenum">
              <a:rPr lang="en-IS"/>
              <a:t>22</a:t>
            </a:fld>
            <a:endParaRPr lang="en-IS"/>
          </a:p>
        </p:txBody>
      </p:sp>
      <p:sp>
        <p:nvSpPr>
          <p:cNvPr id="4" name="Title 3">
            <a:extLst>
              <a:ext uri="{FF2B5EF4-FFF2-40B4-BE49-F238E27FC236}">
                <a16:creationId xmlns:a16="http://schemas.microsoft.com/office/drawing/2014/main" id="{BD85FD6B-6DF2-3EF5-B9AB-CECF6CCFC92F}"/>
              </a:ext>
            </a:extLst>
          </p:cNvPr>
          <p:cNvSpPr>
            <a:spLocks noGrp="1"/>
          </p:cNvSpPr>
          <p:nvPr>
            <p:ph type="title"/>
          </p:nvPr>
        </p:nvSpPr>
        <p:spPr/>
        <p:txBody>
          <a:bodyPr/>
          <a:lstStyle/>
          <a:p>
            <a:r>
              <a:rPr lang="en-IS"/>
              <a:t>Titill með </a:t>
            </a:r>
            <a:r>
              <a:rPr lang="en-IS">
                <a:solidFill>
                  <a:schemeClr val="accent1"/>
                </a:solidFill>
              </a:rPr>
              <a:t>áhersluorði </a:t>
            </a:r>
            <a:r>
              <a:rPr lang="en-IS"/>
              <a:t>og ein til tvær setningar</a:t>
            </a:r>
            <a:endParaRPr lang="en-IS">
              <a:solidFill>
                <a:schemeClr val="accent1"/>
              </a:solidFill>
            </a:endParaRPr>
          </a:p>
        </p:txBody>
      </p:sp>
      <p:sp>
        <p:nvSpPr>
          <p:cNvPr id="5" name="Text Placeholder 4">
            <a:extLst>
              <a:ext uri="{FF2B5EF4-FFF2-40B4-BE49-F238E27FC236}">
                <a16:creationId xmlns:a16="http://schemas.microsoft.com/office/drawing/2014/main" id="{74FA57C1-CFF7-6FFC-8377-E99E06641838}"/>
              </a:ext>
            </a:extLst>
          </p:cNvPr>
          <p:cNvSpPr>
            <a:spLocks noGrp="1"/>
          </p:cNvSpPr>
          <p:nvPr>
            <p:ph type="body" sz="quarter" idx="14"/>
          </p:nvPr>
        </p:nvSpPr>
        <p:spPr/>
        <p:txBody>
          <a:bodyPr/>
          <a:lstStyle/>
          <a:p>
            <a:r>
              <a:rPr lang="en-GB"/>
              <a:t>Lorem ipsum dolor sit amet, consectetur adipiscing elit. Nam eget venenatis dolor. Pellentesque euismod rhoncus felis, convallis maximus ipsum lobortis sed. Nam vel metus eu risus tincidunt convallis. Fusce hendrerit nulla et eros pulvinar gravida. Duis eleifend nunc a nulla euismod vestibulum. </a:t>
            </a:r>
          </a:p>
          <a:p>
            <a:endParaRPr lang="en-IS"/>
          </a:p>
        </p:txBody>
      </p:sp>
    </p:spTree>
    <p:extLst>
      <p:ext uri="{BB962C8B-B14F-4D97-AF65-F5344CB8AC3E}">
        <p14:creationId xmlns:p14="http://schemas.microsoft.com/office/powerpoint/2010/main" val="417770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A26457C-1778-B2C8-EFF0-800B8B85118B}"/>
              </a:ext>
            </a:extLst>
          </p:cNvPr>
          <p:cNvSpPr>
            <a:spLocks noGrp="1"/>
          </p:cNvSpPr>
          <p:nvPr>
            <p:ph type="ftr" sz="quarter" idx="11"/>
          </p:nvPr>
        </p:nvSpPr>
        <p:spPr>
          <a:xfrm>
            <a:off x="7975244" y="6202848"/>
            <a:ext cx="1581031" cy="324594"/>
          </a:xfrm>
        </p:spPr>
        <p:txBody>
          <a:bodyPr/>
          <a:lstStyle/>
          <a:p>
            <a:r>
              <a:rPr lang="en-IS"/>
              <a:t>Powerpoint template</a:t>
            </a:r>
          </a:p>
        </p:txBody>
      </p:sp>
      <p:sp>
        <p:nvSpPr>
          <p:cNvPr id="3" name="Slide Number Placeholder 2">
            <a:extLst>
              <a:ext uri="{FF2B5EF4-FFF2-40B4-BE49-F238E27FC236}">
                <a16:creationId xmlns:a16="http://schemas.microsoft.com/office/drawing/2014/main" id="{213163D5-DA84-7463-57DB-A7C88A365925}"/>
              </a:ext>
            </a:extLst>
          </p:cNvPr>
          <p:cNvSpPr>
            <a:spLocks noGrp="1"/>
          </p:cNvSpPr>
          <p:nvPr>
            <p:ph type="sldNum" sz="quarter" idx="12"/>
          </p:nvPr>
        </p:nvSpPr>
        <p:spPr/>
        <p:txBody>
          <a:bodyPr/>
          <a:lstStyle/>
          <a:p>
            <a:fld id="{27C6D06C-735B-A949-A0FE-0666037995B5}" type="slidenum">
              <a:rPr lang="en-IS"/>
              <a:t>23</a:t>
            </a:fld>
            <a:endParaRPr lang="en-IS"/>
          </a:p>
        </p:txBody>
      </p:sp>
      <p:sp>
        <p:nvSpPr>
          <p:cNvPr id="4" name="Title 3">
            <a:extLst>
              <a:ext uri="{FF2B5EF4-FFF2-40B4-BE49-F238E27FC236}">
                <a16:creationId xmlns:a16="http://schemas.microsoft.com/office/drawing/2014/main" id="{29C39299-4C3A-DB46-2BE9-B7968C130B3F}"/>
              </a:ext>
            </a:extLst>
          </p:cNvPr>
          <p:cNvSpPr>
            <a:spLocks noGrp="1"/>
          </p:cNvSpPr>
          <p:nvPr>
            <p:ph type="title"/>
          </p:nvPr>
        </p:nvSpPr>
        <p:spPr/>
        <p:txBody>
          <a:bodyPr/>
          <a:lstStyle/>
          <a:p>
            <a:r>
              <a:rPr lang="en-IS"/>
              <a:t>Tveir textar með millifyrirsögnum</a:t>
            </a:r>
          </a:p>
        </p:txBody>
      </p:sp>
      <p:sp>
        <p:nvSpPr>
          <p:cNvPr id="5" name="Text Placeholder 4">
            <a:extLst>
              <a:ext uri="{FF2B5EF4-FFF2-40B4-BE49-F238E27FC236}">
                <a16:creationId xmlns:a16="http://schemas.microsoft.com/office/drawing/2014/main" id="{60185B06-0E7A-ADEF-7991-DCD828A08CFC}"/>
              </a:ext>
            </a:extLst>
          </p:cNvPr>
          <p:cNvSpPr>
            <a:spLocks noGrp="1"/>
          </p:cNvSpPr>
          <p:nvPr>
            <p:ph type="body" sz="quarter" idx="14"/>
          </p:nvPr>
        </p:nvSpPr>
        <p:spPr/>
        <p:txBody>
          <a:bodyPr/>
          <a:lstStyle/>
          <a:p>
            <a:r>
              <a:rPr lang="en-GB"/>
              <a:t>Lorem ipsum dolor sit amet, consectetur adipiscing elit consectetur adipiscing elit. Nam eget venenatis dolor. Pellentesque euismod rhoncus felis, convallis maximus ipsum lobortis sed.</a:t>
            </a:r>
          </a:p>
          <a:p>
            <a:pPr marL="285750" indent="-285750">
              <a:buFont typeface="Arial" panose="020B0604020202020204" pitchFamily="34" charset="0"/>
              <a:buChar char="•"/>
            </a:pPr>
            <a:r>
              <a:rPr lang="en-GB"/>
              <a:t>Nam eget venenatis dolor. </a:t>
            </a:r>
          </a:p>
          <a:p>
            <a:pPr marL="285750" indent="-285750">
              <a:buFont typeface="Arial" panose="020B0604020202020204" pitchFamily="34" charset="0"/>
              <a:buChar char="•"/>
            </a:pPr>
            <a:r>
              <a:rPr lang="en-GB"/>
              <a:t>Pellentesque euismod rhoncus felis. </a:t>
            </a:r>
          </a:p>
          <a:p>
            <a:pPr marL="285750" indent="-285750">
              <a:buFont typeface="Arial" panose="020B0604020202020204" pitchFamily="34" charset="0"/>
              <a:buChar char="•"/>
            </a:pPr>
            <a:r>
              <a:rPr lang="en-GB"/>
              <a:t>Convallis maximus ipsum lobortis sed.</a:t>
            </a:r>
          </a:p>
          <a:p>
            <a:r>
              <a:rPr lang="en-GB"/>
              <a:t>Nam vel metus eu risus tincidunt convallis. Fusce hendrerit nulla et eros pulvinar gravida. Duis eleifend nunc a nulla euismod vestibulum. </a:t>
            </a:r>
          </a:p>
        </p:txBody>
      </p:sp>
      <p:sp>
        <p:nvSpPr>
          <p:cNvPr id="10" name="Text Placeholder 9">
            <a:extLst>
              <a:ext uri="{FF2B5EF4-FFF2-40B4-BE49-F238E27FC236}">
                <a16:creationId xmlns:a16="http://schemas.microsoft.com/office/drawing/2014/main" id="{CF448925-2E66-F95F-C0EC-417C52EFB65B}"/>
              </a:ext>
            </a:extLst>
          </p:cNvPr>
          <p:cNvSpPr>
            <a:spLocks noGrp="1"/>
          </p:cNvSpPr>
          <p:nvPr>
            <p:ph type="body" sz="quarter" idx="15"/>
          </p:nvPr>
        </p:nvSpPr>
        <p:spPr>
          <a:xfrm>
            <a:off x="550863" y="1766382"/>
            <a:ext cx="2083266" cy="481031"/>
          </a:xfrm>
        </p:spPr>
        <p:txBody>
          <a:bodyPr/>
          <a:lstStyle/>
          <a:p>
            <a:r>
              <a:rPr lang="en-IS"/>
              <a:t>millifyrirsögn eitt</a:t>
            </a:r>
          </a:p>
        </p:txBody>
      </p:sp>
      <p:sp>
        <p:nvSpPr>
          <p:cNvPr id="7" name="Text Placeholder 6">
            <a:extLst>
              <a:ext uri="{FF2B5EF4-FFF2-40B4-BE49-F238E27FC236}">
                <a16:creationId xmlns:a16="http://schemas.microsoft.com/office/drawing/2014/main" id="{CBA274CD-7F04-BA92-E25C-A8AF82E1A646}"/>
              </a:ext>
            </a:extLst>
          </p:cNvPr>
          <p:cNvSpPr>
            <a:spLocks noGrp="1"/>
          </p:cNvSpPr>
          <p:nvPr>
            <p:ph type="body" sz="quarter" idx="16"/>
          </p:nvPr>
        </p:nvSpPr>
        <p:spPr/>
        <p:txBody>
          <a:bodyPr/>
          <a:lstStyle/>
          <a:p>
            <a:r>
              <a:rPr lang="en-GB"/>
              <a:t>Lorem ipsum dolor sit amet, consectetur adipiscing elit consectetur adipiscing elit. Nam eget venenatis dolor. Pellentesque euismod rhoncus felis, convallis maximus ipsum lobortis sed.</a:t>
            </a:r>
          </a:p>
          <a:p>
            <a:pPr marL="285750" indent="-285750">
              <a:buFont typeface="+mj-lt"/>
              <a:buAutoNum type="arabicPeriod"/>
            </a:pPr>
            <a:r>
              <a:rPr lang="en-GB"/>
              <a:t>Nam eget venenatis dolor. </a:t>
            </a:r>
          </a:p>
          <a:p>
            <a:pPr marL="285750" indent="-285750">
              <a:buFont typeface="+mj-lt"/>
              <a:buAutoNum type="arabicPeriod"/>
            </a:pPr>
            <a:r>
              <a:rPr lang="en-GB"/>
              <a:t>Pellentesque euismod rhoncus felis. </a:t>
            </a:r>
          </a:p>
          <a:p>
            <a:pPr marL="285750" indent="-285750">
              <a:buFont typeface="+mj-lt"/>
              <a:buAutoNum type="arabicPeriod"/>
            </a:pPr>
            <a:r>
              <a:rPr lang="en-GB"/>
              <a:t>Convallis maximus ipsum lobortis sed.</a:t>
            </a:r>
          </a:p>
          <a:p>
            <a:r>
              <a:rPr lang="en-GB"/>
              <a:t>Nam vel metus eu risus tincidunt convallis. Fusce hendrerit nulla et eros pulvinar gravida. Duis eleifend nunc a nulla euismod vestibulum. </a:t>
            </a:r>
          </a:p>
        </p:txBody>
      </p:sp>
      <p:sp>
        <p:nvSpPr>
          <p:cNvPr id="12" name="Text Placeholder 11">
            <a:extLst>
              <a:ext uri="{FF2B5EF4-FFF2-40B4-BE49-F238E27FC236}">
                <a16:creationId xmlns:a16="http://schemas.microsoft.com/office/drawing/2014/main" id="{1041FA88-DA6C-9822-FF83-52AB80B7E332}"/>
              </a:ext>
            </a:extLst>
          </p:cNvPr>
          <p:cNvSpPr>
            <a:spLocks noGrp="1"/>
          </p:cNvSpPr>
          <p:nvPr>
            <p:ph type="body" sz="quarter" idx="17"/>
          </p:nvPr>
        </p:nvSpPr>
        <p:spPr>
          <a:xfrm>
            <a:off x="6312024" y="1766383"/>
            <a:ext cx="1615673" cy="481031"/>
          </a:xfrm>
        </p:spPr>
        <p:txBody>
          <a:bodyPr/>
          <a:lstStyle/>
          <a:p>
            <a:r>
              <a:rPr lang="en-IS"/>
              <a:t>millifyrirsögn</a:t>
            </a:r>
          </a:p>
        </p:txBody>
      </p:sp>
    </p:spTree>
    <p:extLst>
      <p:ext uri="{BB962C8B-B14F-4D97-AF65-F5344CB8AC3E}">
        <p14:creationId xmlns:p14="http://schemas.microsoft.com/office/powerpoint/2010/main" val="4030096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D78B7-2334-068A-549E-047D1313C5AF}"/>
              </a:ext>
            </a:extLst>
          </p:cNvPr>
          <p:cNvSpPr>
            <a:spLocks noGrp="1"/>
          </p:cNvSpPr>
          <p:nvPr>
            <p:ph type="title"/>
          </p:nvPr>
        </p:nvSpPr>
        <p:spPr/>
        <p:txBody>
          <a:bodyPr/>
          <a:lstStyle/>
          <a:p>
            <a:r>
              <a:rPr lang="en-IS"/>
              <a:t>Titill og þrjú textabox</a:t>
            </a:r>
          </a:p>
        </p:txBody>
      </p:sp>
      <p:sp>
        <p:nvSpPr>
          <p:cNvPr id="3" name="Footer Placeholder 2">
            <a:extLst>
              <a:ext uri="{FF2B5EF4-FFF2-40B4-BE49-F238E27FC236}">
                <a16:creationId xmlns:a16="http://schemas.microsoft.com/office/drawing/2014/main" id="{8B7E97C4-9E0B-C7C9-4808-822E4B407DBD}"/>
              </a:ext>
            </a:extLst>
          </p:cNvPr>
          <p:cNvSpPr>
            <a:spLocks noGrp="1"/>
          </p:cNvSpPr>
          <p:nvPr>
            <p:ph type="ftr" sz="quarter" idx="10"/>
          </p:nvPr>
        </p:nvSpPr>
        <p:spPr>
          <a:xfrm>
            <a:off x="7975245" y="6202848"/>
            <a:ext cx="1581030" cy="324594"/>
          </a:xfrm>
        </p:spPr>
        <p:txBody>
          <a:bodyPr/>
          <a:lstStyle/>
          <a:p>
            <a:r>
              <a:rPr lang="en-GB"/>
              <a:t>powerpoint template</a:t>
            </a:r>
            <a:endParaRPr lang="en-IS"/>
          </a:p>
        </p:txBody>
      </p:sp>
      <p:sp>
        <p:nvSpPr>
          <p:cNvPr id="4" name="Slide Number Placeholder 3">
            <a:extLst>
              <a:ext uri="{FF2B5EF4-FFF2-40B4-BE49-F238E27FC236}">
                <a16:creationId xmlns:a16="http://schemas.microsoft.com/office/drawing/2014/main" id="{DDE5380A-A133-BCA6-A7DC-E8A68A633F50}"/>
              </a:ext>
            </a:extLst>
          </p:cNvPr>
          <p:cNvSpPr>
            <a:spLocks noGrp="1"/>
          </p:cNvSpPr>
          <p:nvPr>
            <p:ph type="sldNum" sz="quarter" idx="11"/>
          </p:nvPr>
        </p:nvSpPr>
        <p:spPr/>
        <p:txBody>
          <a:bodyPr/>
          <a:lstStyle/>
          <a:p>
            <a:fld id="{27C6D06C-735B-A949-A0FE-0666037995B5}" type="slidenum">
              <a:rPr lang="en-IS"/>
              <a:pPr/>
              <a:t>24</a:t>
            </a:fld>
            <a:r>
              <a:rPr lang="en-IS"/>
              <a:t> </a:t>
            </a:r>
          </a:p>
        </p:txBody>
      </p:sp>
      <p:sp>
        <p:nvSpPr>
          <p:cNvPr id="5" name="Text Placeholder 4">
            <a:extLst>
              <a:ext uri="{FF2B5EF4-FFF2-40B4-BE49-F238E27FC236}">
                <a16:creationId xmlns:a16="http://schemas.microsoft.com/office/drawing/2014/main" id="{9AA94EF8-5766-91F8-F1D1-F5F49EB20109}"/>
              </a:ext>
            </a:extLst>
          </p:cNvPr>
          <p:cNvSpPr>
            <a:spLocks noGrp="1"/>
          </p:cNvSpPr>
          <p:nvPr>
            <p:ph type="body" sz="quarter" idx="15"/>
          </p:nvPr>
        </p:nvSpPr>
        <p:spPr>
          <a:xfrm>
            <a:off x="550863" y="1766382"/>
            <a:ext cx="2083266" cy="481031"/>
          </a:xfrm>
        </p:spPr>
        <p:txBody>
          <a:bodyPr/>
          <a:lstStyle/>
          <a:p>
            <a:r>
              <a:rPr lang="en-IS"/>
              <a:t>millifyrirsögn eitt</a:t>
            </a:r>
          </a:p>
        </p:txBody>
      </p:sp>
      <p:sp>
        <p:nvSpPr>
          <p:cNvPr id="6" name="Text Placeholder 5">
            <a:extLst>
              <a:ext uri="{FF2B5EF4-FFF2-40B4-BE49-F238E27FC236}">
                <a16:creationId xmlns:a16="http://schemas.microsoft.com/office/drawing/2014/main" id="{8A6F7DC6-B4CD-0B05-CF8E-3D8FA200012B}"/>
              </a:ext>
            </a:extLst>
          </p:cNvPr>
          <p:cNvSpPr>
            <a:spLocks noGrp="1"/>
          </p:cNvSpPr>
          <p:nvPr>
            <p:ph type="body" sz="quarter" idx="16"/>
          </p:nvPr>
        </p:nvSpPr>
        <p:spPr/>
        <p:txBody>
          <a:bodyPr/>
          <a:lstStyle/>
          <a:p>
            <a:r>
              <a:rPr lang="en-GB" sz="1100"/>
              <a:t>Lorem ipsum dolor sit amet, consectetur adipiscing elit. Nam eget venenatis dolor. Pellentesque euismod rhoncus felis, convallis maximus ipsum lobortis sed. Etiam non tortor volutpat neque pulvinar blandit.</a:t>
            </a:r>
            <a:endParaRPr lang="en-IS" sz="1100"/>
          </a:p>
        </p:txBody>
      </p:sp>
      <p:sp>
        <p:nvSpPr>
          <p:cNvPr id="7" name="Text Placeholder 6">
            <a:extLst>
              <a:ext uri="{FF2B5EF4-FFF2-40B4-BE49-F238E27FC236}">
                <a16:creationId xmlns:a16="http://schemas.microsoft.com/office/drawing/2014/main" id="{35F3D542-1E24-72FE-EB2C-3E77BEC90D99}"/>
              </a:ext>
            </a:extLst>
          </p:cNvPr>
          <p:cNvSpPr>
            <a:spLocks noGrp="1"/>
          </p:cNvSpPr>
          <p:nvPr>
            <p:ph type="body" sz="quarter" idx="17"/>
          </p:nvPr>
        </p:nvSpPr>
        <p:spPr>
          <a:xfrm>
            <a:off x="3677452" y="1766382"/>
            <a:ext cx="1983998" cy="481031"/>
          </a:xfrm>
        </p:spPr>
        <p:txBody>
          <a:bodyPr/>
          <a:lstStyle/>
          <a:p>
            <a:r>
              <a:rPr lang="en-IS"/>
              <a:t>millifyrirsögn tvö</a:t>
            </a:r>
          </a:p>
        </p:txBody>
      </p:sp>
      <p:sp>
        <p:nvSpPr>
          <p:cNvPr id="8" name="Text Placeholder 7">
            <a:extLst>
              <a:ext uri="{FF2B5EF4-FFF2-40B4-BE49-F238E27FC236}">
                <a16:creationId xmlns:a16="http://schemas.microsoft.com/office/drawing/2014/main" id="{DC1F08CA-0B50-812E-3E5A-688E30C3BD40}"/>
              </a:ext>
            </a:extLst>
          </p:cNvPr>
          <p:cNvSpPr>
            <a:spLocks noGrp="1"/>
          </p:cNvSpPr>
          <p:nvPr>
            <p:ph type="body" sz="quarter" idx="19"/>
          </p:nvPr>
        </p:nvSpPr>
        <p:spPr>
          <a:xfrm>
            <a:off x="6821969" y="1766382"/>
            <a:ext cx="2083266" cy="481031"/>
          </a:xfrm>
        </p:spPr>
        <p:txBody>
          <a:bodyPr/>
          <a:lstStyle/>
          <a:p>
            <a:r>
              <a:rPr lang="en-IS"/>
              <a:t>millifyrirsögn þrjú</a:t>
            </a:r>
          </a:p>
        </p:txBody>
      </p:sp>
      <p:sp>
        <p:nvSpPr>
          <p:cNvPr id="9" name="Text Placeholder 8">
            <a:extLst>
              <a:ext uri="{FF2B5EF4-FFF2-40B4-BE49-F238E27FC236}">
                <a16:creationId xmlns:a16="http://schemas.microsoft.com/office/drawing/2014/main" id="{7FF69FC7-2907-AAA9-D1A6-558AF7823595}"/>
              </a:ext>
            </a:extLst>
          </p:cNvPr>
          <p:cNvSpPr>
            <a:spLocks noGrp="1"/>
          </p:cNvSpPr>
          <p:nvPr>
            <p:ph type="body" sz="quarter" idx="20"/>
          </p:nvPr>
        </p:nvSpPr>
        <p:spPr/>
        <p:txBody>
          <a:bodyPr/>
          <a:lstStyle/>
          <a:p>
            <a:r>
              <a:rPr lang="en-GB" sz="1100"/>
              <a:t>Lorem ipsum dolor sit amet, consectetur adipiscing elit. Nam eget venenatis dolor. Pellentesque euismod rhoncus felis, convallis maximus ipsum lobortis sed. Etiam non tortor volutpat neque pulvinar blandit. Duis arcu nisl, mollis malesuada ullamcorper eget, egestas vitae leo. Sed placerat ornare nibh a porta. </a:t>
            </a:r>
            <a:endParaRPr lang="en-IS" sz="1100"/>
          </a:p>
        </p:txBody>
      </p:sp>
      <p:sp>
        <p:nvSpPr>
          <p:cNvPr id="10" name="Text Placeholder 9">
            <a:extLst>
              <a:ext uri="{FF2B5EF4-FFF2-40B4-BE49-F238E27FC236}">
                <a16:creationId xmlns:a16="http://schemas.microsoft.com/office/drawing/2014/main" id="{BBFAD4F6-3272-3131-F9C9-10CBF1CA1568}"/>
              </a:ext>
            </a:extLst>
          </p:cNvPr>
          <p:cNvSpPr>
            <a:spLocks noGrp="1"/>
          </p:cNvSpPr>
          <p:nvPr>
            <p:ph type="body" sz="quarter" idx="21"/>
          </p:nvPr>
        </p:nvSpPr>
        <p:spPr/>
        <p:txBody>
          <a:bodyPr/>
          <a:lstStyle/>
          <a:p>
            <a:r>
              <a:rPr lang="en-GB" sz="1100"/>
              <a:t>Lorem ipsum dolor sit amet, consectetur adipiscing elit. Nam eget venenatis dolor. Pellentesque euismod rhoncus felis, convallis maximus ipsum lobortis sed.</a:t>
            </a:r>
            <a:endParaRPr lang="en-IS" sz="1100"/>
          </a:p>
        </p:txBody>
      </p:sp>
    </p:spTree>
    <p:extLst>
      <p:ext uri="{BB962C8B-B14F-4D97-AF65-F5344CB8AC3E}">
        <p14:creationId xmlns:p14="http://schemas.microsoft.com/office/powerpoint/2010/main" val="42260897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3527C6C-06AE-1EF5-625A-D4689138E6A4}"/>
              </a:ext>
            </a:extLst>
          </p:cNvPr>
          <p:cNvSpPr>
            <a:spLocks noGrp="1"/>
          </p:cNvSpPr>
          <p:nvPr>
            <p:ph type="ftr" sz="quarter" idx="11"/>
          </p:nvPr>
        </p:nvSpPr>
        <p:spPr/>
        <p:txBody>
          <a:bodyPr/>
          <a:lstStyle/>
          <a:p>
            <a:r>
              <a:rPr lang="en-IS"/>
              <a:t>Tímalína</a:t>
            </a:r>
          </a:p>
        </p:txBody>
      </p:sp>
      <p:sp>
        <p:nvSpPr>
          <p:cNvPr id="3" name="Slide Number Placeholder 2">
            <a:extLst>
              <a:ext uri="{FF2B5EF4-FFF2-40B4-BE49-F238E27FC236}">
                <a16:creationId xmlns:a16="http://schemas.microsoft.com/office/drawing/2014/main" id="{ED626BB1-272D-5507-D1DB-9E78870E3138}"/>
              </a:ext>
            </a:extLst>
          </p:cNvPr>
          <p:cNvSpPr>
            <a:spLocks noGrp="1"/>
          </p:cNvSpPr>
          <p:nvPr>
            <p:ph type="sldNum" sz="quarter" idx="12"/>
          </p:nvPr>
        </p:nvSpPr>
        <p:spPr/>
        <p:txBody>
          <a:bodyPr/>
          <a:lstStyle/>
          <a:p>
            <a:fld id="{27C6D06C-735B-A949-A0FE-0666037995B5}" type="slidenum">
              <a:rPr lang="en-IS"/>
              <a:t>25</a:t>
            </a:fld>
            <a:endParaRPr lang="en-IS"/>
          </a:p>
        </p:txBody>
      </p:sp>
      <p:sp>
        <p:nvSpPr>
          <p:cNvPr id="19" name="Title 18">
            <a:extLst>
              <a:ext uri="{FF2B5EF4-FFF2-40B4-BE49-F238E27FC236}">
                <a16:creationId xmlns:a16="http://schemas.microsoft.com/office/drawing/2014/main" id="{1FDC507F-B45E-E3F4-6BDE-7833A6345ABC}"/>
              </a:ext>
            </a:extLst>
          </p:cNvPr>
          <p:cNvSpPr>
            <a:spLocks noGrp="1"/>
          </p:cNvSpPr>
          <p:nvPr>
            <p:ph type="title"/>
          </p:nvPr>
        </p:nvSpPr>
        <p:spPr/>
        <p:txBody>
          <a:bodyPr/>
          <a:lstStyle/>
          <a:p>
            <a:r>
              <a:rPr lang="en-IS"/>
              <a:t>Tímalína</a:t>
            </a:r>
          </a:p>
        </p:txBody>
      </p:sp>
      <p:cxnSp>
        <p:nvCxnSpPr>
          <p:cNvPr id="4" name="Straight Connector 3">
            <a:extLst>
              <a:ext uri="{FF2B5EF4-FFF2-40B4-BE49-F238E27FC236}">
                <a16:creationId xmlns:a16="http://schemas.microsoft.com/office/drawing/2014/main" id="{27707E88-D3BC-D867-73F8-FF39FCD5F77A}"/>
              </a:ext>
            </a:extLst>
          </p:cNvPr>
          <p:cNvCxnSpPr>
            <a:cxnSpLocks/>
          </p:cNvCxnSpPr>
          <p:nvPr/>
        </p:nvCxnSpPr>
        <p:spPr>
          <a:xfrm>
            <a:off x="581548" y="3425675"/>
            <a:ext cx="2732385"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 name="Text Placeholder 4">
            <a:extLst>
              <a:ext uri="{FF2B5EF4-FFF2-40B4-BE49-F238E27FC236}">
                <a16:creationId xmlns:a16="http://schemas.microsoft.com/office/drawing/2014/main" id="{3203C7E7-764B-E4BF-2361-59823B5D5631}"/>
              </a:ext>
            </a:extLst>
          </p:cNvPr>
          <p:cNvSpPr txBox="1">
            <a:spLocks/>
          </p:cNvSpPr>
          <p:nvPr/>
        </p:nvSpPr>
        <p:spPr>
          <a:xfrm>
            <a:off x="450864" y="3860406"/>
            <a:ext cx="2292336" cy="792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1"/>
              </a:buClr>
            </a:pPr>
            <a:r>
              <a:rPr lang="is-IS" sz="1400">
                <a:latin typeface="Uncut Sans"/>
              </a:rPr>
              <a:t>Working prototype</a:t>
            </a:r>
          </a:p>
          <a:p>
            <a:pPr>
              <a:buClr>
                <a:schemeClr val="accent1"/>
              </a:buClr>
            </a:pPr>
            <a:r>
              <a:rPr lang="is-IS" sz="1400">
                <a:latin typeface="Uncut Sans"/>
              </a:rPr>
              <a:t>Replication</a:t>
            </a:r>
            <a:endParaRPr lang="en-US" sz="1400">
              <a:latin typeface="Uncut Sans"/>
            </a:endParaRPr>
          </a:p>
        </p:txBody>
      </p:sp>
      <p:cxnSp>
        <p:nvCxnSpPr>
          <p:cNvPr id="6" name="Straight Connector 5">
            <a:extLst>
              <a:ext uri="{FF2B5EF4-FFF2-40B4-BE49-F238E27FC236}">
                <a16:creationId xmlns:a16="http://schemas.microsoft.com/office/drawing/2014/main" id="{7CFF171C-E1DA-737C-B1E2-E669F07B9F78}"/>
              </a:ext>
            </a:extLst>
          </p:cNvPr>
          <p:cNvCxnSpPr>
            <a:cxnSpLocks/>
          </p:cNvCxnSpPr>
          <p:nvPr/>
        </p:nvCxnSpPr>
        <p:spPr>
          <a:xfrm>
            <a:off x="3324535" y="3238500"/>
            <a:ext cx="0" cy="374351"/>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689A7F0F-4BF1-7D77-7D91-E979EF2B95AC}"/>
              </a:ext>
            </a:extLst>
          </p:cNvPr>
          <p:cNvCxnSpPr>
            <a:cxnSpLocks/>
          </p:cNvCxnSpPr>
          <p:nvPr/>
        </p:nvCxnSpPr>
        <p:spPr>
          <a:xfrm>
            <a:off x="6096000" y="3238500"/>
            <a:ext cx="0" cy="374351"/>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B7AF502D-529A-FE16-38A8-08FE25C123E5}"/>
              </a:ext>
            </a:extLst>
          </p:cNvPr>
          <p:cNvCxnSpPr>
            <a:cxnSpLocks/>
          </p:cNvCxnSpPr>
          <p:nvPr/>
        </p:nvCxnSpPr>
        <p:spPr>
          <a:xfrm>
            <a:off x="8866304" y="3238500"/>
            <a:ext cx="0" cy="374351"/>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109C22FB-D713-08C7-1AC5-7BE48C8D5443}"/>
              </a:ext>
            </a:extLst>
          </p:cNvPr>
          <p:cNvCxnSpPr>
            <a:cxnSpLocks/>
          </p:cNvCxnSpPr>
          <p:nvPr/>
        </p:nvCxnSpPr>
        <p:spPr>
          <a:xfrm>
            <a:off x="582496" y="3238500"/>
            <a:ext cx="0" cy="374351"/>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 name="Footer Placeholder 1">
            <a:extLst>
              <a:ext uri="{FF2B5EF4-FFF2-40B4-BE49-F238E27FC236}">
                <a16:creationId xmlns:a16="http://schemas.microsoft.com/office/drawing/2014/main" id="{1C34F050-7A8B-7185-5964-D490DF563794}"/>
              </a:ext>
            </a:extLst>
          </p:cNvPr>
          <p:cNvSpPr txBox="1">
            <a:spLocks/>
          </p:cNvSpPr>
          <p:nvPr/>
        </p:nvSpPr>
        <p:spPr>
          <a:xfrm>
            <a:off x="3043218" y="2683636"/>
            <a:ext cx="575675" cy="389513"/>
          </a:xfrm>
          <a:prstGeom prst="roundRect">
            <a:avLst>
              <a:gd name="adj" fmla="val 50000"/>
            </a:avLst>
          </a:prstGeom>
          <a:solidFill>
            <a:schemeClr val="bg2"/>
          </a:solidFill>
          <a:effectLst>
            <a:outerShdw blurRad="190500" dist="38100" dir="2700000" sx="101000" sy="101000" algn="tl" rotWithShape="0">
              <a:prstClr val="black">
                <a:alpha val="5000"/>
              </a:prstClr>
            </a:outerShdw>
          </a:effectLst>
        </p:spPr>
        <p:txBody>
          <a:bodyPr vert="horz" wrap="none" lIns="91440" tIns="45720" rIns="91440" bIns="45720" rtlCol="0" anchor="ctr">
            <a:spAutoFit/>
          </a:bodyPr>
          <a:lstStyle>
            <a:defPPr>
              <a:defRPr lang="en-IS"/>
            </a:defPPr>
            <a:lvl1pPr marL="0" algn="r" defTabSz="914400" rtl="0" eaLnBrk="1" latinLnBrk="0" hangingPunct="1">
              <a:defRPr sz="900" kern="1200" cap="all" baseline="0">
                <a:solidFill>
                  <a:schemeClr val="tx1"/>
                </a:solidFill>
                <a:latin typeface="JetBrains Mono" panose="02000009000000000000" pitchFamily="49" charset="0"/>
                <a:ea typeface="JetBrains Mono" panose="02000009000000000000" pitchFamily="49" charset="0"/>
                <a:cs typeface="JetBrains Mono" panose="02000009000000000000" pitchFamily="49"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S" sz="1200"/>
              <a:t>now</a:t>
            </a:r>
          </a:p>
        </p:txBody>
      </p:sp>
      <p:sp>
        <p:nvSpPr>
          <p:cNvPr id="11" name="Text Placeholder 4">
            <a:extLst>
              <a:ext uri="{FF2B5EF4-FFF2-40B4-BE49-F238E27FC236}">
                <a16:creationId xmlns:a16="http://schemas.microsoft.com/office/drawing/2014/main" id="{DD419D56-842B-7278-3C6A-C4D2F9F33A07}"/>
              </a:ext>
            </a:extLst>
          </p:cNvPr>
          <p:cNvSpPr txBox="1">
            <a:spLocks/>
          </p:cNvSpPr>
          <p:nvPr/>
        </p:nvSpPr>
        <p:spPr>
          <a:xfrm>
            <a:off x="3334389" y="3436671"/>
            <a:ext cx="2759565" cy="828483"/>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JetBrains Mono" panose="02000009000000000000" pitchFamily="49" charset="0"/>
                <a:ea typeface="JetBrains Mono" panose="02000009000000000000" pitchFamily="49" charset="0"/>
                <a:cs typeface="JetBrains Mono" panose="02000009000000000000" pitchFamily="49" charset="0"/>
              </a:rPr>
              <a:t>Q4</a:t>
            </a:r>
            <a:r>
              <a:rPr lang="is-IS" sz="1400" spc="-300">
                <a:latin typeface="JetBrains Mono" panose="02000009000000000000" pitchFamily="49" charset="0"/>
                <a:ea typeface="JetBrains Mono" panose="02000009000000000000" pitchFamily="49" charset="0"/>
                <a:cs typeface="JetBrains Mono" panose="02000009000000000000" pitchFamily="49" charset="0"/>
              </a:rPr>
              <a:t> </a:t>
            </a:r>
            <a:r>
              <a:rPr lang="is-IS" sz="1400">
                <a:latin typeface="JetBrains Mono" panose="02000009000000000000" pitchFamily="49" charset="0"/>
                <a:ea typeface="JetBrains Mono" panose="02000009000000000000" pitchFamily="49" charset="0"/>
                <a:cs typeface="JetBrains Mono" panose="02000009000000000000" pitchFamily="49" charset="0"/>
              </a:rPr>
              <a:t>23</a:t>
            </a:r>
            <a:endParaRPr lang="en-US" sz="1400">
              <a:latin typeface="JetBrains Mono" panose="02000009000000000000" pitchFamily="49" charset="0"/>
              <a:ea typeface="JetBrains Mono" panose="02000009000000000000" pitchFamily="49" charset="0"/>
              <a:cs typeface="JetBrains Mono" panose="02000009000000000000" pitchFamily="49" charset="0"/>
            </a:endParaRPr>
          </a:p>
        </p:txBody>
      </p:sp>
      <p:sp>
        <p:nvSpPr>
          <p:cNvPr id="12" name="Text Placeholder 4">
            <a:extLst>
              <a:ext uri="{FF2B5EF4-FFF2-40B4-BE49-F238E27FC236}">
                <a16:creationId xmlns:a16="http://schemas.microsoft.com/office/drawing/2014/main" id="{3C933CC5-EF76-EA45-7971-7DB44F1BDE4E}"/>
              </a:ext>
            </a:extLst>
          </p:cNvPr>
          <p:cNvSpPr txBox="1">
            <a:spLocks/>
          </p:cNvSpPr>
          <p:nvPr/>
        </p:nvSpPr>
        <p:spPr>
          <a:xfrm>
            <a:off x="6096000" y="3436671"/>
            <a:ext cx="2759565" cy="828483"/>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JetBrains Mono" panose="02000009000000000000" pitchFamily="49" charset="0"/>
                <a:ea typeface="JetBrains Mono" panose="02000009000000000000" pitchFamily="49" charset="0"/>
                <a:cs typeface="JetBrains Mono" panose="02000009000000000000" pitchFamily="49" charset="0"/>
              </a:rPr>
              <a:t>H1</a:t>
            </a:r>
            <a:r>
              <a:rPr lang="is-IS" sz="1400" spc="-300">
                <a:latin typeface="JetBrains Mono" panose="02000009000000000000" pitchFamily="49" charset="0"/>
                <a:ea typeface="JetBrains Mono" panose="02000009000000000000" pitchFamily="49" charset="0"/>
                <a:cs typeface="JetBrains Mono" panose="02000009000000000000" pitchFamily="49" charset="0"/>
              </a:rPr>
              <a:t> </a:t>
            </a:r>
            <a:r>
              <a:rPr lang="is-IS" sz="1400">
                <a:latin typeface="JetBrains Mono" panose="02000009000000000000" pitchFamily="49" charset="0"/>
                <a:ea typeface="JetBrains Mono" panose="02000009000000000000" pitchFamily="49" charset="0"/>
                <a:cs typeface="JetBrains Mono" panose="02000009000000000000" pitchFamily="49" charset="0"/>
              </a:rPr>
              <a:t>24</a:t>
            </a:r>
            <a:endParaRPr lang="en-US" sz="1400">
              <a:latin typeface="JetBrains Mono" panose="02000009000000000000" pitchFamily="49" charset="0"/>
              <a:ea typeface="JetBrains Mono" panose="02000009000000000000" pitchFamily="49" charset="0"/>
              <a:cs typeface="JetBrains Mono" panose="02000009000000000000" pitchFamily="49" charset="0"/>
            </a:endParaRPr>
          </a:p>
        </p:txBody>
      </p:sp>
      <p:sp>
        <p:nvSpPr>
          <p:cNvPr id="13" name="Text Placeholder 4">
            <a:extLst>
              <a:ext uri="{FF2B5EF4-FFF2-40B4-BE49-F238E27FC236}">
                <a16:creationId xmlns:a16="http://schemas.microsoft.com/office/drawing/2014/main" id="{5A4E7E5E-BD33-1184-C0E8-09CEF2644D47}"/>
              </a:ext>
            </a:extLst>
          </p:cNvPr>
          <p:cNvSpPr txBox="1">
            <a:spLocks/>
          </p:cNvSpPr>
          <p:nvPr/>
        </p:nvSpPr>
        <p:spPr>
          <a:xfrm>
            <a:off x="8872441" y="3436671"/>
            <a:ext cx="2759565" cy="828483"/>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JetBrains Mono" panose="02000009000000000000" pitchFamily="49" charset="0"/>
                <a:ea typeface="JetBrains Mono" panose="02000009000000000000" pitchFamily="49" charset="0"/>
                <a:cs typeface="JetBrains Mono" panose="02000009000000000000" pitchFamily="49" charset="0"/>
              </a:rPr>
              <a:t>H2</a:t>
            </a:r>
            <a:r>
              <a:rPr lang="is-IS" sz="1400" spc="-300">
                <a:latin typeface="JetBrains Mono" panose="02000009000000000000" pitchFamily="49" charset="0"/>
                <a:ea typeface="JetBrains Mono" panose="02000009000000000000" pitchFamily="49" charset="0"/>
                <a:cs typeface="JetBrains Mono" panose="02000009000000000000" pitchFamily="49" charset="0"/>
              </a:rPr>
              <a:t> </a:t>
            </a:r>
            <a:r>
              <a:rPr lang="is-IS" sz="1400">
                <a:latin typeface="JetBrains Mono" panose="02000009000000000000" pitchFamily="49" charset="0"/>
                <a:ea typeface="JetBrains Mono" panose="02000009000000000000" pitchFamily="49" charset="0"/>
                <a:cs typeface="JetBrains Mono" panose="02000009000000000000" pitchFamily="49" charset="0"/>
              </a:rPr>
              <a:t>24</a:t>
            </a:r>
            <a:endParaRPr lang="en-US" sz="1400">
              <a:latin typeface="JetBrains Mono" panose="02000009000000000000" pitchFamily="49" charset="0"/>
              <a:ea typeface="JetBrains Mono" panose="02000009000000000000" pitchFamily="49" charset="0"/>
              <a:cs typeface="JetBrains Mono" panose="02000009000000000000" pitchFamily="49" charset="0"/>
            </a:endParaRPr>
          </a:p>
        </p:txBody>
      </p:sp>
      <p:sp>
        <p:nvSpPr>
          <p:cNvPr id="14" name="Text Placeholder 4">
            <a:extLst>
              <a:ext uri="{FF2B5EF4-FFF2-40B4-BE49-F238E27FC236}">
                <a16:creationId xmlns:a16="http://schemas.microsoft.com/office/drawing/2014/main" id="{C6770859-4D27-F2C4-B675-0956FC1A974E}"/>
              </a:ext>
            </a:extLst>
          </p:cNvPr>
          <p:cNvSpPr txBox="1">
            <a:spLocks/>
          </p:cNvSpPr>
          <p:nvPr/>
        </p:nvSpPr>
        <p:spPr>
          <a:xfrm>
            <a:off x="3334389" y="2374985"/>
            <a:ext cx="2759565" cy="104429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Uncut Sans Medium" pitchFamily="2" charset="77"/>
              </a:rPr>
              <a:t>MVP</a:t>
            </a:r>
            <a:endParaRPr lang="en-US" sz="1400">
              <a:latin typeface="Uncut Sans Medium" pitchFamily="2" charset="77"/>
            </a:endParaRPr>
          </a:p>
        </p:txBody>
      </p:sp>
      <p:sp>
        <p:nvSpPr>
          <p:cNvPr id="15" name="Text Placeholder 4">
            <a:extLst>
              <a:ext uri="{FF2B5EF4-FFF2-40B4-BE49-F238E27FC236}">
                <a16:creationId xmlns:a16="http://schemas.microsoft.com/office/drawing/2014/main" id="{68F1EF3A-0545-D566-E185-2AE1C92CAA7F}"/>
              </a:ext>
            </a:extLst>
          </p:cNvPr>
          <p:cNvSpPr txBox="1">
            <a:spLocks/>
          </p:cNvSpPr>
          <p:nvPr/>
        </p:nvSpPr>
        <p:spPr>
          <a:xfrm>
            <a:off x="6096000" y="2374985"/>
            <a:ext cx="2759565" cy="104429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Uncut Sans Medium" pitchFamily="2" charset="77"/>
              </a:rPr>
              <a:t>Beta phase with </a:t>
            </a:r>
            <a:br>
              <a:rPr lang="is-IS" sz="1400">
                <a:latin typeface="Uncut Sans Medium" pitchFamily="2" charset="77"/>
              </a:rPr>
            </a:br>
            <a:r>
              <a:rPr lang="is-IS" sz="1400">
                <a:latin typeface="Uncut Sans Medium" pitchFamily="2" charset="77"/>
              </a:rPr>
              <a:t>5-7 customers</a:t>
            </a:r>
            <a:endParaRPr lang="en-US" sz="1400">
              <a:latin typeface="Uncut Sans Medium" pitchFamily="2" charset="77"/>
            </a:endParaRPr>
          </a:p>
        </p:txBody>
      </p:sp>
      <p:sp>
        <p:nvSpPr>
          <p:cNvPr id="16" name="Text Placeholder 4">
            <a:extLst>
              <a:ext uri="{FF2B5EF4-FFF2-40B4-BE49-F238E27FC236}">
                <a16:creationId xmlns:a16="http://schemas.microsoft.com/office/drawing/2014/main" id="{0B81FA5F-2AB3-2FF2-B53B-61CC04944D9E}"/>
              </a:ext>
            </a:extLst>
          </p:cNvPr>
          <p:cNvSpPr txBox="1">
            <a:spLocks/>
          </p:cNvSpPr>
          <p:nvPr/>
        </p:nvSpPr>
        <p:spPr>
          <a:xfrm>
            <a:off x="8872441" y="2374985"/>
            <a:ext cx="2759565" cy="1044298"/>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Uncu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Uncu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Uncu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Uncu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s-IS" sz="1400">
                <a:latin typeface="Uncut Sans Medium" pitchFamily="2" charset="77"/>
              </a:rPr>
              <a:t>Estimate first revenues</a:t>
            </a:r>
            <a:endParaRPr lang="en-US" sz="1400">
              <a:latin typeface="Uncut Sans Medium" pitchFamily="2" charset="77"/>
            </a:endParaRPr>
          </a:p>
        </p:txBody>
      </p:sp>
      <p:cxnSp>
        <p:nvCxnSpPr>
          <p:cNvPr id="17" name="Straight Connector 16">
            <a:extLst>
              <a:ext uri="{FF2B5EF4-FFF2-40B4-BE49-F238E27FC236}">
                <a16:creationId xmlns:a16="http://schemas.microsoft.com/office/drawing/2014/main" id="{B4D45A5D-BA57-EA3B-43F0-DD3A44924220}"/>
              </a:ext>
            </a:extLst>
          </p:cNvPr>
          <p:cNvCxnSpPr>
            <a:cxnSpLocks/>
          </p:cNvCxnSpPr>
          <p:nvPr/>
        </p:nvCxnSpPr>
        <p:spPr>
          <a:xfrm>
            <a:off x="11606948" y="3238500"/>
            <a:ext cx="0" cy="374351"/>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B1813CD6-9817-4F13-89BE-5D4E842CDBEE}"/>
              </a:ext>
            </a:extLst>
          </p:cNvPr>
          <p:cNvCxnSpPr>
            <a:cxnSpLocks/>
          </p:cNvCxnSpPr>
          <p:nvPr/>
        </p:nvCxnSpPr>
        <p:spPr>
          <a:xfrm>
            <a:off x="3326207" y="3425675"/>
            <a:ext cx="8284832"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8305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D68DA-CB49-56E8-FBE7-449CC1BF9B0A}"/>
              </a:ext>
            </a:extLst>
          </p:cNvPr>
          <p:cNvSpPr>
            <a:spLocks noGrp="1"/>
          </p:cNvSpPr>
          <p:nvPr>
            <p:ph type="title"/>
          </p:nvPr>
        </p:nvSpPr>
        <p:spPr/>
        <p:txBody>
          <a:bodyPr anchor="ctr"/>
          <a:lstStyle/>
          <a:p>
            <a:r>
              <a:rPr lang="en-IS"/>
              <a:t>Takk fyrir</a:t>
            </a:r>
          </a:p>
        </p:txBody>
      </p:sp>
    </p:spTree>
    <p:extLst>
      <p:ext uri="{BB962C8B-B14F-4D97-AF65-F5344CB8AC3E}">
        <p14:creationId xmlns:p14="http://schemas.microsoft.com/office/powerpoint/2010/main" val="2427067417"/>
      </p:ext>
    </p:extLst>
  </p:cSld>
  <p:clrMapOvr>
    <a:masterClrMapping/>
  </p:clrMapOvr>
</p:sld>
</file>

<file path=ppt/theme/theme1.xml><?xml version="1.0" encoding="utf-8"?>
<a:theme xmlns:a="http://schemas.openxmlformats.org/drawingml/2006/main" name="Office Theme">
  <a:themeElements>
    <a:clrScheme name="Synia">
      <a:dk1>
        <a:srgbClr val="161719"/>
      </a:dk1>
      <a:lt1>
        <a:srgbClr val="F8F8FD"/>
      </a:lt1>
      <a:dk2>
        <a:srgbClr val="282E40"/>
      </a:dk2>
      <a:lt2>
        <a:srgbClr val="EFF1F8"/>
      </a:lt2>
      <a:accent1>
        <a:srgbClr val="0589FF"/>
      </a:accent1>
      <a:accent2>
        <a:srgbClr val="F49CF0"/>
      </a:accent2>
      <a:accent3>
        <a:srgbClr val="F6E795"/>
      </a:accent3>
      <a:accent4>
        <a:srgbClr val="4BF2AC"/>
      </a:accent4>
      <a:accent5>
        <a:srgbClr val="B08CFD"/>
      </a:accent5>
      <a:accent6>
        <a:srgbClr val="FF8B8B"/>
      </a:accent6>
      <a:hlink>
        <a:srgbClr val="0589FF"/>
      </a:hlink>
      <a:folHlink>
        <a:srgbClr val="044FB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FE8D559-884F-464C-9A88-E1B9E47BDFA6}" vid="{E09B4E2A-B36F-F645-B194-F4F72EF6CF5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TotalTime>
  <Words>1175</Words>
  <Application>Microsoft Macintosh PowerPoint</Application>
  <PresentationFormat>Widescreen</PresentationFormat>
  <Paragraphs>134</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JetBrains Mono</vt:lpstr>
      <vt:lpstr>Uncut Sans</vt:lpstr>
      <vt:lpstr>Uncut Sans Medium</vt:lpstr>
      <vt:lpstr>Office Theme</vt:lpstr>
      <vt:lpstr>PowerPoint Presentation</vt:lpstr>
      <vt:lpstr>PowerPoint Presentation</vt:lpstr>
      <vt:lpstr>Langur titill kynningar í tveimur línum með mynstri til hægri</vt:lpstr>
      <vt:lpstr>Titill kynningar með mynd til hliðar</vt:lpstr>
      <vt:lpstr>Langur titill á nýjum kafla með mynstri til hægri og undirtitli</vt:lpstr>
      <vt:lpstr>Titill kafla með mynd</vt:lpstr>
      <vt:lpstr>PowerPoint Presentation</vt:lpstr>
      <vt:lpstr>Titill og mynd</vt:lpstr>
      <vt:lpstr>Teymi</vt:lpstr>
      <vt:lpstr>Titill og fjórir punktar</vt:lpstr>
      <vt:lpstr>Titill og fjórir punktar</vt:lpstr>
      <vt:lpstr>Titill og fjórir punktar</vt:lpstr>
      <vt:lpstr>Titill og fjórir punktar</vt:lpstr>
      <vt:lpstr>We create digital connections between real world assets to facilitate better management.</vt:lpstr>
      <vt:lpstr>Titill, texti og mynd til hægri</vt:lpstr>
      <vt:lpstr>Titill, texti og mynd til vinstri</vt:lpstr>
      <vt:lpstr>PowerPoint Presentation</vt:lpstr>
      <vt:lpstr>PowerPoint Presentation</vt:lpstr>
      <vt:lpstr>Titill og tölfræðiupplýsingar</vt:lpstr>
      <vt:lpstr>Titill og tölfræðiupplýsingar</vt:lpstr>
      <vt:lpstr>Titill og tvö súlurit</vt:lpstr>
      <vt:lpstr>Titill með áhersluorði og ein til tvær setningar</vt:lpstr>
      <vt:lpstr>Tveir textar með millifyrirsögnum</vt:lpstr>
      <vt:lpstr>Titill og þrjú textabox</vt:lpstr>
      <vt:lpstr>Tímalína</vt:lpstr>
      <vt:lpstr>Takk fyrir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Stefanía Emilsdóttir</dc:creator>
  <cp:lastModifiedBy>Stefanía Emilsdóttir</cp:lastModifiedBy>
  <cp:revision>1</cp:revision>
  <dcterms:created xsi:type="dcterms:W3CDTF">2023-09-26T09:40:38Z</dcterms:created>
  <dcterms:modified xsi:type="dcterms:W3CDTF">2023-09-26T11:39:25Z</dcterms:modified>
</cp:coreProperties>
</file>